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2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Chukwuji" userId="96691320464dc114" providerId="LiveId" clId="{136B59A8-D68F-4A68-B627-A10A3F8D98B6}"/>
    <pc:docChg chg="undo custSel modSld">
      <pc:chgData name="Samuel Chukwuji" userId="96691320464dc114" providerId="LiveId" clId="{136B59A8-D68F-4A68-B627-A10A3F8D98B6}" dt="2024-07-21T23:40:50.635" v="93" actId="26606"/>
      <pc:docMkLst>
        <pc:docMk/>
      </pc:docMkLst>
      <pc:sldChg chg="addSp modSp mod modMedia setBg">
        <pc:chgData name="Samuel Chukwuji" userId="96691320464dc114" providerId="LiveId" clId="{136B59A8-D68F-4A68-B627-A10A3F8D98B6}" dt="2024-07-21T23:34:47.882" v="14"/>
        <pc:sldMkLst>
          <pc:docMk/>
          <pc:sldMk cId="4167035033" sldId="256"/>
        </pc:sldMkLst>
        <pc:spChg chg="mod">
          <ac:chgData name="Samuel Chukwuji" userId="96691320464dc114" providerId="LiveId" clId="{136B59A8-D68F-4A68-B627-A10A3F8D98B6}" dt="2024-07-21T23:34:31.145" v="12" actId="26606"/>
          <ac:spMkLst>
            <pc:docMk/>
            <pc:sldMk cId="4167035033" sldId="256"/>
            <ac:spMk id="2" creationId="{D5890585-0E84-EF7B-087F-3F2A6481F418}"/>
          </ac:spMkLst>
        </pc:spChg>
        <pc:spChg chg="mod">
          <ac:chgData name="Samuel Chukwuji" userId="96691320464dc114" providerId="LiveId" clId="{136B59A8-D68F-4A68-B627-A10A3F8D98B6}" dt="2024-07-21T23:34:31.145" v="12" actId="26606"/>
          <ac:spMkLst>
            <pc:docMk/>
            <pc:sldMk cId="4167035033" sldId="256"/>
            <ac:spMk id="3" creationId="{4CE0D8D7-5D72-5A17-B9F2-9F7B4ADFFB49}"/>
          </ac:spMkLst>
        </pc:spChg>
        <pc:spChg chg="add">
          <ac:chgData name="Samuel Chukwuji" userId="96691320464dc114" providerId="LiveId" clId="{136B59A8-D68F-4A68-B627-A10A3F8D98B6}" dt="2024-07-21T23:34:31.145" v="12" actId="26606"/>
          <ac:spMkLst>
            <pc:docMk/>
            <pc:sldMk cId="4167035033" sldId="256"/>
            <ac:spMk id="9" creationId="{C1DD1A8A-57D5-4A81-AD04-532B043C5611}"/>
          </ac:spMkLst>
        </pc:spChg>
        <pc:spChg chg="add">
          <ac:chgData name="Samuel Chukwuji" userId="96691320464dc114" providerId="LiveId" clId="{136B59A8-D68F-4A68-B627-A10A3F8D98B6}" dt="2024-07-21T23:34:31.145" v="12" actId="26606"/>
          <ac:spMkLst>
            <pc:docMk/>
            <pc:sldMk cId="4167035033" sldId="256"/>
            <ac:spMk id="11" creationId="{007891EC-4501-44ED-A8C8-B11B6DB767AB}"/>
          </ac:spMkLst>
        </pc:spChg>
        <pc:picChg chg="add mod">
          <ac:chgData name="Samuel Chukwuji" userId="96691320464dc114" providerId="LiveId" clId="{136B59A8-D68F-4A68-B627-A10A3F8D98B6}" dt="2024-07-21T23:34:47.882" v="14"/>
          <ac:picMkLst>
            <pc:docMk/>
            <pc:sldMk cId="4167035033" sldId="256"/>
            <ac:picMk id="5" creationId="{E1D34CDD-D207-27BD-8215-096F48D45AF7}"/>
          </ac:picMkLst>
        </pc:picChg>
      </pc:sldChg>
      <pc:sldChg chg="addSp delSp modSp mod setBg">
        <pc:chgData name="Samuel Chukwuji" userId="96691320464dc114" providerId="LiveId" clId="{136B59A8-D68F-4A68-B627-A10A3F8D98B6}" dt="2024-07-21T23:37:26.999" v="69" actId="26606"/>
        <pc:sldMkLst>
          <pc:docMk/>
          <pc:sldMk cId="1058322775" sldId="257"/>
        </pc:sldMkLst>
        <pc:spChg chg="mod">
          <ac:chgData name="Samuel Chukwuji" userId="96691320464dc114" providerId="LiveId" clId="{136B59A8-D68F-4A68-B627-A10A3F8D98B6}" dt="2024-07-21T23:37:26.999" v="69" actId="26606"/>
          <ac:spMkLst>
            <pc:docMk/>
            <pc:sldMk cId="1058322775" sldId="257"/>
            <ac:spMk id="2" creationId="{BCAAE28E-AAA3-A047-CE49-F836F43A2264}"/>
          </ac:spMkLst>
        </pc:spChg>
        <pc:spChg chg="mod">
          <ac:chgData name="Samuel Chukwuji" userId="96691320464dc114" providerId="LiveId" clId="{136B59A8-D68F-4A68-B627-A10A3F8D98B6}" dt="2024-07-21T23:37:26.999" v="69" actId="26606"/>
          <ac:spMkLst>
            <pc:docMk/>
            <pc:sldMk cId="1058322775" sldId="257"/>
            <ac:spMk id="3" creationId="{A2215B6E-C13F-A9C2-3E06-921FB80A0368}"/>
          </ac:spMkLst>
        </pc:spChg>
        <pc:spChg chg="add del">
          <ac:chgData name="Samuel Chukwuji" userId="96691320464dc114" providerId="LiveId" clId="{136B59A8-D68F-4A68-B627-A10A3F8D98B6}" dt="2024-07-21T23:37:16.524" v="66" actId="26606"/>
          <ac:spMkLst>
            <pc:docMk/>
            <pc:sldMk cId="1058322775" sldId="257"/>
            <ac:spMk id="9" creationId="{E51BA4DF-2BD4-4EC2-B1DB-B27C8AC71864}"/>
          </ac:spMkLst>
        </pc:spChg>
        <pc:spChg chg="add del">
          <ac:chgData name="Samuel Chukwuji" userId="96691320464dc114" providerId="LiveId" clId="{136B59A8-D68F-4A68-B627-A10A3F8D98B6}" dt="2024-07-21T23:37:26.987" v="68" actId="26606"/>
          <ac:spMkLst>
            <pc:docMk/>
            <pc:sldMk cId="1058322775" sldId="257"/>
            <ac:spMk id="11" creationId="{4DA50D69-7CF7-4844-B844-A2B821C77F24}"/>
          </ac:spMkLst>
        </pc:spChg>
        <pc:spChg chg="add del">
          <ac:chgData name="Samuel Chukwuji" userId="96691320464dc114" providerId="LiveId" clId="{136B59A8-D68F-4A68-B627-A10A3F8D98B6}" dt="2024-07-21T23:37:26.987" v="68" actId="26606"/>
          <ac:spMkLst>
            <pc:docMk/>
            <pc:sldMk cId="1058322775" sldId="257"/>
            <ac:spMk id="12" creationId="{F944E337-3E5D-4A1F-A5A1-2057F25B8A7B}"/>
          </ac:spMkLst>
        </pc:spChg>
        <pc:spChg chg="add">
          <ac:chgData name="Samuel Chukwuji" userId="96691320464dc114" providerId="LiveId" clId="{136B59A8-D68F-4A68-B627-A10A3F8D98B6}" dt="2024-07-21T23:37:26.999" v="69" actId="26606"/>
          <ac:spMkLst>
            <pc:docMk/>
            <pc:sldMk cId="1058322775" sldId="257"/>
            <ac:spMk id="15" creationId="{E51BA4DF-2BD4-4EC2-B1DB-B27C8AC71864}"/>
          </ac:spMkLst>
        </pc:spChg>
        <pc:picChg chg="add del">
          <ac:chgData name="Samuel Chukwuji" userId="96691320464dc114" providerId="LiveId" clId="{136B59A8-D68F-4A68-B627-A10A3F8D98B6}" dt="2024-07-21T23:37:16.524" v="66" actId="26606"/>
          <ac:picMkLst>
            <pc:docMk/>
            <pc:sldMk cId="1058322775" sldId="257"/>
            <ac:picMk id="5" creationId="{82B9534D-224A-C04E-4651-AB7C2B3D8F0F}"/>
          </ac:picMkLst>
        </pc:picChg>
        <pc:picChg chg="add del">
          <ac:chgData name="Samuel Chukwuji" userId="96691320464dc114" providerId="LiveId" clId="{136B59A8-D68F-4A68-B627-A10A3F8D98B6}" dt="2024-07-21T23:37:26.987" v="68" actId="26606"/>
          <ac:picMkLst>
            <pc:docMk/>
            <pc:sldMk cId="1058322775" sldId="257"/>
            <ac:picMk id="13" creationId="{62F62D7D-AF0B-4667-6CD0-5AA43B6C0394}"/>
          </ac:picMkLst>
        </pc:picChg>
        <pc:picChg chg="add">
          <ac:chgData name="Samuel Chukwuji" userId="96691320464dc114" providerId="LiveId" clId="{136B59A8-D68F-4A68-B627-A10A3F8D98B6}" dt="2024-07-21T23:37:26.999" v="69" actId="26606"/>
          <ac:picMkLst>
            <pc:docMk/>
            <pc:sldMk cId="1058322775" sldId="257"/>
            <ac:picMk id="16" creationId="{82B9534D-224A-C04E-4651-AB7C2B3D8F0F}"/>
          </ac:picMkLst>
        </pc:picChg>
      </pc:sldChg>
      <pc:sldChg chg="addSp delSp modSp mod setBg">
        <pc:chgData name="Samuel Chukwuji" userId="96691320464dc114" providerId="LiveId" clId="{136B59A8-D68F-4A68-B627-A10A3F8D98B6}" dt="2024-07-21T23:36:58.402" v="64" actId="26606"/>
        <pc:sldMkLst>
          <pc:docMk/>
          <pc:sldMk cId="447904139" sldId="258"/>
        </pc:sldMkLst>
        <pc:spChg chg="mod">
          <ac:chgData name="Samuel Chukwuji" userId="96691320464dc114" providerId="LiveId" clId="{136B59A8-D68F-4A68-B627-A10A3F8D98B6}" dt="2024-07-21T23:36:58.402" v="64" actId="26606"/>
          <ac:spMkLst>
            <pc:docMk/>
            <pc:sldMk cId="447904139" sldId="258"/>
            <ac:spMk id="2" creationId="{E3FBAB29-14B2-B17D-947B-F6058BEF3B70}"/>
          </ac:spMkLst>
        </pc:spChg>
        <pc:spChg chg="mod">
          <ac:chgData name="Samuel Chukwuji" userId="96691320464dc114" providerId="LiveId" clId="{136B59A8-D68F-4A68-B627-A10A3F8D98B6}" dt="2024-07-21T23:36:58.402" v="64" actId="26606"/>
          <ac:spMkLst>
            <pc:docMk/>
            <pc:sldMk cId="447904139" sldId="258"/>
            <ac:spMk id="3" creationId="{04ECD61C-0C04-D14F-0181-07AC03A7CA6F}"/>
          </ac:spMkLst>
        </pc:spChg>
        <pc:spChg chg="add del">
          <ac:chgData name="Samuel Chukwuji" userId="96691320464dc114" providerId="LiveId" clId="{136B59A8-D68F-4A68-B627-A10A3F8D98B6}" dt="2024-07-21T23:36:58.392" v="63" actId="26606"/>
          <ac:spMkLst>
            <pc:docMk/>
            <pc:sldMk cId="447904139" sldId="258"/>
            <ac:spMk id="8" creationId="{907EF6B7-1338-4443-8C46-6A318D952DFD}"/>
          </ac:spMkLst>
        </pc:spChg>
        <pc:spChg chg="add">
          <ac:chgData name="Samuel Chukwuji" userId="96691320464dc114" providerId="LiveId" clId="{136B59A8-D68F-4A68-B627-A10A3F8D98B6}" dt="2024-07-21T23:36:58.402" v="64" actId="26606"/>
          <ac:spMkLst>
            <pc:docMk/>
            <pc:sldMk cId="447904139" sldId="258"/>
            <ac:spMk id="9" creationId="{F944E337-3E5D-4A1F-A5A1-2057F25B8A7B}"/>
          </ac:spMkLst>
        </pc:spChg>
        <pc:spChg chg="add del">
          <ac:chgData name="Samuel Chukwuji" userId="96691320464dc114" providerId="LiveId" clId="{136B59A8-D68F-4A68-B627-A10A3F8D98B6}" dt="2024-07-21T23:36:58.392" v="63" actId="26606"/>
          <ac:spMkLst>
            <pc:docMk/>
            <pc:sldMk cId="447904139" sldId="258"/>
            <ac:spMk id="10" creationId="{DAAE4CDD-124C-4DCF-9584-B6033B545DD5}"/>
          </ac:spMkLst>
        </pc:spChg>
        <pc:spChg chg="add">
          <ac:chgData name="Samuel Chukwuji" userId="96691320464dc114" providerId="LiveId" clId="{136B59A8-D68F-4A68-B627-A10A3F8D98B6}" dt="2024-07-21T23:36:58.402" v="64" actId="26606"/>
          <ac:spMkLst>
            <pc:docMk/>
            <pc:sldMk cId="447904139" sldId="258"/>
            <ac:spMk id="11" creationId="{4DA50D69-7CF7-4844-B844-A2B821C77F24}"/>
          </ac:spMkLst>
        </pc:spChg>
        <pc:spChg chg="add del">
          <ac:chgData name="Samuel Chukwuji" userId="96691320464dc114" providerId="LiveId" clId="{136B59A8-D68F-4A68-B627-A10A3F8D98B6}" dt="2024-07-21T23:36:58.392" v="63" actId="26606"/>
          <ac:spMkLst>
            <pc:docMk/>
            <pc:sldMk cId="447904139" sldId="258"/>
            <ac:spMk id="12" creationId="{081E4A58-353D-44AE-B2FC-2A74E2E400F7}"/>
          </ac:spMkLst>
        </pc:spChg>
        <pc:picChg chg="add">
          <ac:chgData name="Samuel Chukwuji" userId="96691320464dc114" providerId="LiveId" clId="{136B59A8-D68F-4A68-B627-A10A3F8D98B6}" dt="2024-07-21T23:36:58.402" v="64" actId="26606"/>
          <ac:picMkLst>
            <pc:docMk/>
            <pc:sldMk cId="447904139" sldId="258"/>
            <ac:picMk id="5" creationId="{6B83C589-23F6-641C-BB03-77C4E337B294}"/>
          </ac:picMkLst>
        </pc:picChg>
      </pc:sldChg>
      <pc:sldChg chg="addSp modSp mod setBg">
        <pc:chgData name="Samuel Chukwuji" userId="96691320464dc114" providerId="LiveId" clId="{136B59A8-D68F-4A68-B627-A10A3F8D98B6}" dt="2024-07-21T23:37:54.683" v="70" actId="26606"/>
        <pc:sldMkLst>
          <pc:docMk/>
          <pc:sldMk cId="66388934" sldId="259"/>
        </pc:sldMkLst>
        <pc:spChg chg="mod">
          <ac:chgData name="Samuel Chukwuji" userId="96691320464dc114" providerId="LiveId" clId="{136B59A8-D68F-4A68-B627-A10A3F8D98B6}" dt="2024-07-21T23:37:54.683" v="70" actId="26606"/>
          <ac:spMkLst>
            <pc:docMk/>
            <pc:sldMk cId="66388934" sldId="259"/>
            <ac:spMk id="2" creationId="{D0E85D01-E11C-E5B8-4D02-439EB57320DE}"/>
          </ac:spMkLst>
        </pc:spChg>
        <pc:spChg chg="add">
          <ac:chgData name="Samuel Chukwuji" userId="96691320464dc114" providerId="LiveId" clId="{136B59A8-D68F-4A68-B627-A10A3F8D98B6}" dt="2024-07-21T23:37:54.683" v="70" actId="26606"/>
          <ac:spMkLst>
            <pc:docMk/>
            <pc:sldMk cId="66388934" sldId="259"/>
            <ac:spMk id="10" creationId="{D4771268-CB57-404A-9271-370EB28F6090}"/>
          </ac:spMkLst>
        </pc:spChg>
        <pc:picChg chg="mod">
          <ac:chgData name="Samuel Chukwuji" userId="96691320464dc114" providerId="LiveId" clId="{136B59A8-D68F-4A68-B627-A10A3F8D98B6}" dt="2024-07-21T23:37:54.683" v="70" actId="26606"/>
          <ac:picMkLst>
            <pc:docMk/>
            <pc:sldMk cId="66388934" sldId="259"/>
            <ac:picMk id="5" creationId="{16732DBF-807C-7217-9F1A-2DAEDF321594}"/>
          </ac:picMkLst>
        </pc:picChg>
      </pc:sldChg>
      <pc:sldChg chg="addSp delSp modSp mod setBg setClrOvrMap">
        <pc:chgData name="Samuel Chukwuji" userId="96691320464dc114" providerId="LiveId" clId="{136B59A8-D68F-4A68-B627-A10A3F8D98B6}" dt="2024-07-21T23:38:34.227" v="75" actId="26606"/>
        <pc:sldMkLst>
          <pc:docMk/>
          <pc:sldMk cId="724656916" sldId="260"/>
        </pc:sldMkLst>
        <pc:spChg chg="mod ord">
          <ac:chgData name="Samuel Chukwuji" userId="96691320464dc114" providerId="LiveId" clId="{136B59A8-D68F-4A68-B627-A10A3F8D98B6}" dt="2024-07-21T23:38:34.227" v="75" actId="26606"/>
          <ac:spMkLst>
            <pc:docMk/>
            <pc:sldMk cId="724656916" sldId="260"/>
            <ac:spMk id="2" creationId="{3479CE58-7BC3-0069-FD41-1A2ADA5023CC}"/>
          </ac:spMkLst>
        </pc:spChg>
        <pc:spChg chg="add">
          <ac:chgData name="Samuel Chukwuji" userId="96691320464dc114" providerId="LiveId" clId="{136B59A8-D68F-4A68-B627-A10A3F8D98B6}" dt="2024-07-21T23:38:34.227" v="75" actId="26606"/>
          <ac:spMkLst>
            <pc:docMk/>
            <pc:sldMk cId="724656916" sldId="260"/>
            <ac:spMk id="7" creationId="{D4771268-CB57-404A-9271-370EB28F6090}"/>
          </ac:spMkLst>
        </pc:spChg>
        <pc:spChg chg="add del">
          <ac:chgData name="Samuel Chukwuji" userId="96691320464dc114" providerId="LiveId" clId="{136B59A8-D68F-4A68-B627-A10A3F8D98B6}" dt="2024-07-21T23:38:32.462" v="72" actId="26606"/>
          <ac:spMkLst>
            <pc:docMk/>
            <pc:sldMk cId="724656916" sldId="260"/>
            <ac:spMk id="10" creationId="{37C89E4B-3C9F-44B9-8B86-D9E3D112D8EC}"/>
          </ac:spMkLst>
        </pc:spChg>
        <pc:picChg chg="mod">
          <ac:chgData name="Samuel Chukwuji" userId="96691320464dc114" providerId="LiveId" clId="{136B59A8-D68F-4A68-B627-A10A3F8D98B6}" dt="2024-07-21T23:38:34.227" v="75" actId="26606"/>
          <ac:picMkLst>
            <pc:docMk/>
            <pc:sldMk cId="724656916" sldId="260"/>
            <ac:picMk id="5" creationId="{48B989AA-8E5C-158B-5C1E-A2F0CEEAC36B}"/>
          </ac:picMkLst>
        </pc:picChg>
        <pc:cxnChg chg="add del">
          <ac:chgData name="Samuel Chukwuji" userId="96691320464dc114" providerId="LiveId" clId="{136B59A8-D68F-4A68-B627-A10A3F8D98B6}" dt="2024-07-21T23:38:32.462" v="72" actId="26606"/>
          <ac:cxnSpMkLst>
            <pc:docMk/>
            <pc:sldMk cId="724656916" sldId="260"/>
            <ac:cxnSpMk id="12" creationId="{AA2EAA10-076F-46BD-8F0F-B9A2FB77A85C}"/>
          </ac:cxnSpMkLst>
        </pc:cxnChg>
        <pc:cxnChg chg="add del">
          <ac:chgData name="Samuel Chukwuji" userId="96691320464dc114" providerId="LiveId" clId="{136B59A8-D68F-4A68-B627-A10A3F8D98B6}" dt="2024-07-21T23:38:32.462" v="72" actId="26606"/>
          <ac:cxnSpMkLst>
            <pc:docMk/>
            <pc:sldMk cId="724656916" sldId="260"/>
            <ac:cxnSpMk id="14" creationId="{D891E407-403B-4764-86C9-33A56D3BCAA3}"/>
          </ac:cxnSpMkLst>
        </pc:cxnChg>
      </pc:sldChg>
      <pc:sldChg chg="addSp modSp mod setBg setClrOvrMap">
        <pc:chgData name="Samuel Chukwuji" userId="96691320464dc114" providerId="LiveId" clId="{136B59A8-D68F-4A68-B627-A10A3F8D98B6}" dt="2024-07-21T23:39:04.708" v="78" actId="26606"/>
        <pc:sldMkLst>
          <pc:docMk/>
          <pc:sldMk cId="87734635" sldId="261"/>
        </pc:sldMkLst>
        <pc:spChg chg="mod">
          <ac:chgData name="Samuel Chukwuji" userId="96691320464dc114" providerId="LiveId" clId="{136B59A8-D68F-4A68-B627-A10A3F8D98B6}" dt="2024-07-21T23:39:04.708" v="78" actId="26606"/>
          <ac:spMkLst>
            <pc:docMk/>
            <pc:sldMk cId="87734635" sldId="261"/>
            <ac:spMk id="2" creationId="{2CEFDCE7-C991-59C0-0736-C2FFE926559A}"/>
          </ac:spMkLst>
        </pc:spChg>
        <pc:spChg chg="add">
          <ac:chgData name="Samuel Chukwuji" userId="96691320464dc114" providerId="LiveId" clId="{136B59A8-D68F-4A68-B627-A10A3F8D98B6}" dt="2024-07-21T23:39:04.708" v="78" actId="26606"/>
          <ac:spMkLst>
            <pc:docMk/>
            <pc:sldMk cId="87734635" sldId="261"/>
            <ac:spMk id="10" creationId="{6753252F-4873-4F63-801D-CC719279A7D5}"/>
          </ac:spMkLst>
        </pc:spChg>
        <pc:spChg chg="add">
          <ac:chgData name="Samuel Chukwuji" userId="96691320464dc114" providerId="LiveId" clId="{136B59A8-D68F-4A68-B627-A10A3F8D98B6}" dt="2024-07-21T23:39:04.708" v="78" actId="26606"/>
          <ac:spMkLst>
            <pc:docMk/>
            <pc:sldMk cId="87734635" sldId="261"/>
            <ac:spMk id="12" creationId="{047C8CCB-F95D-4249-92DD-651249D3535A}"/>
          </ac:spMkLst>
        </pc:spChg>
        <pc:picChg chg="mod">
          <ac:chgData name="Samuel Chukwuji" userId="96691320464dc114" providerId="LiveId" clId="{136B59A8-D68F-4A68-B627-A10A3F8D98B6}" dt="2024-07-21T23:39:04.708" v="78" actId="26606"/>
          <ac:picMkLst>
            <pc:docMk/>
            <pc:sldMk cId="87734635" sldId="261"/>
            <ac:picMk id="5" creationId="{318C84F6-DDE3-7D1B-3492-97732FDB0907}"/>
          </ac:picMkLst>
        </pc:picChg>
      </pc:sldChg>
      <pc:sldChg chg="addSp modSp mod setBg">
        <pc:chgData name="Samuel Chukwuji" userId="96691320464dc114" providerId="LiveId" clId="{136B59A8-D68F-4A68-B627-A10A3F8D98B6}" dt="2024-07-21T23:39:29.280" v="80" actId="26606"/>
        <pc:sldMkLst>
          <pc:docMk/>
          <pc:sldMk cId="2479193760" sldId="262"/>
        </pc:sldMkLst>
        <pc:spChg chg="mod">
          <ac:chgData name="Samuel Chukwuji" userId="96691320464dc114" providerId="LiveId" clId="{136B59A8-D68F-4A68-B627-A10A3F8D98B6}" dt="2024-07-21T23:39:29.280" v="80" actId="26606"/>
          <ac:spMkLst>
            <pc:docMk/>
            <pc:sldMk cId="2479193760" sldId="262"/>
            <ac:spMk id="2" creationId="{7127E552-7FB7-F228-4135-4C966C804B44}"/>
          </ac:spMkLst>
        </pc:spChg>
        <pc:spChg chg="add">
          <ac:chgData name="Samuel Chukwuji" userId="96691320464dc114" providerId="LiveId" clId="{136B59A8-D68F-4A68-B627-A10A3F8D98B6}" dt="2024-07-21T23:39:29.280" v="80" actId="26606"/>
          <ac:spMkLst>
            <pc:docMk/>
            <pc:sldMk cId="2479193760" sldId="262"/>
            <ac:spMk id="10" creationId="{6753252F-4873-4F63-801D-CC719279A7D5}"/>
          </ac:spMkLst>
        </pc:spChg>
        <pc:spChg chg="add">
          <ac:chgData name="Samuel Chukwuji" userId="96691320464dc114" providerId="LiveId" clId="{136B59A8-D68F-4A68-B627-A10A3F8D98B6}" dt="2024-07-21T23:39:29.280" v="80" actId="26606"/>
          <ac:spMkLst>
            <pc:docMk/>
            <pc:sldMk cId="2479193760" sldId="262"/>
            <ac:spMk id="12" creationId="{047C8CCB-F95D-4249-92DD-651249D3535A}"/>
          </ac:spMkLst>
        </pc:spChg>
        <pc:picChg chg="mod">
          <ac:chgData name="Samuel Chukwuji" userId="96691320464dc114" providerId="LiveId" clId="{136B59A8-D68F-4A68-B627-A10A3F8D98B6}" dt="2024-07-21T23:39:29.280" v="80" actId="26606"/>
          <ac:picMkLst>
            <pc:docMk/>
            <pc:sldMk cId="2479193760" sldId="262"/>
            <ac:picMk id="5" creationId="{49A8CA46-3424-9467-2505-A07E146808C7}"/>
          </ac:picMkLst>
        </pc:picChg>
      </pc:sldChg>
      <pc:sldChg chg="addSp modSp mod setBg">
        <pc:chgData name="Samuel Chukwuji" userId="96691320464dc114" providerId="LiveId" clId="{136B59A8-D68F-4A68-B627-A10A3F8D98B6}" dt="2024-07-21T23:39:12.561" v="79" actId="26606"/>
        <pc:sldMkLst>
          <pc:docMk/>
          <pc:sldMk cId="661888843" sldId="263"/>
        </pc:sldMkLst>
        <pc:spChg chg="mod">
          <ac:chgData name="Samuel Chukwuji" userId="96691320464dc114" providerId="LiveId" clId="{136B59A8-D68F-4A68-B627-A10A3F8D98B6}" dt="2024-07-21T23:39:12.561" v="79" actId="26606"/>
          <ac:spMkLst>
            <pc:docMk/>
            <pc:sldMk cId="661888843" sldId="263"/>
            <ac:spMk id="2" creationId="{9CFE51E9-1771-DD45-EA8D-F4150A244B60}"/>
          </ac:spMkLst>
        </pc:spChg>
        <pc:spChg chg="add">
          <ac:chgData name="Samuel Chukwuji" userId="96691320464dc114" providerId="LiveId" clId="{136B59A8-D68F-4A68-B627-A10A3F8D98B6}" dt="2024-07-21T23:39:12.561" v="79" actId="26606"/>
          <ac:spMkLst>
            <pc:docMk/>
            <pc:sldMk cId="661888843" sldId="263"/>
            <ac:spMk id="10" creationId="{6753252F-4873-4F63-801D-CC719279A7D5}"/>
          </ac:spMkLst>
        </pc:spChg>
        <pc:spChg chg="add">
          <ac:chgData name="Samuel Chukwuji" userId="96691320464dc114" providerId="LiveId" clId="{136B59A8-D68F-4A68-B627-A10A3F8D98B6}" dt="2024-07-21T23:39:12.561" v="79" actId="26606"/>
          <ac:spMkLst>
            <pc:docMk/>
            <pc:sldMk cId="661888843" sldId="263"/>
            <ac:spMk id="12" creationId="{047C8CCB-F95D-4249-92DD-651249D3535A}"/>
          </ac:spMkLst>
        </pc:spChg>
        <pc:picChg chg="mod">
          <ac:chgData name="Samuel Chukwuji" userId="96691320464dc114" providerId="LiveId" clId="{136B59A8-D68F-4A68-B627-A10A3F8D98B6}" dt="2024-07-21T23:39:12.561" v="79" actId="26606"/>
          <ac:picMkLst>
            <pc:docMk/>
            <pc:sldMk cId="661888843" sldId="263"/>
            <ac:picMk id="5" creationId="{038D49E2-96A4-81B7-0ED2-325C30C5E7D1}"/>
          </ac:picMkLst>
        </pc:picChg>
      </pc:sldChg>
      <pc:sldChg chg="addSp modSp mod setBg">
        <pc:chgData name="Samuel Chukwuji" userId="96691320464dc114" providerId="LiveId" clId="{136B59A8-D68F-4A68-B627-A10A3F8D98B6}" dt="2024-07-21T23:39:37.511" v="81" actId="26606"/>
        <pc:sldMkLst>
          <pc:docMk/>
          <pc:sldMk cId="850826314" sldId="264"/>
        </pc:sldMkLst>
        <pc:spChg chg="mod">
          <ac:chgData name="Samuel Chukwuji" userId="96691320464dc114" providerId="LiveId" clId="{136B59A8-D68F-4A68-B627-A10A3F8D98B6}" dt="2024-07-21T23:39:37.511" v="81" actId="26606"/>
          <ac:spMkLst>
            <pc:docMk/>
            <pc:sldMk cId="850826314" sldId="264"/>
            <ac:spMk id="2" creationId="{038930F3-2FEE-97AC-FABC-4D220F2DDB49}"/>
          </ac:spMkLst>
        </pc:spChg>
        <pc:spChg chg="add">
          <ac:chgData name="Samuel Chukwuji" userId="96691320464dc114" providerId="LiveId" clId="{136B59A8-D68F-4A68-B627-A10A3F8D98B6}" dt="2024-07-21T23:39:37.511" v="81" actId="26606"/>
          <ac:spMkLst>
            <pc:docMk/>
            <pc:sldMk cId="850826314" sldId="264"/>
            <ac:spMk id="10" creationId="{6753252F-4873-4F63-801D-CC719279A7D5}"/>
          </ac:spMkLst>
        </pc:spChg>
        <pc:spChg chg="add">
          <ac:chgData name="Samuel Chukwuji" userId="96691320464dc114" providerId="LiveId" clId="{136B59A8-D68F-4A68-B627-A10A3F8D98B6}" dt="2024-07-21T23:39:37.511" v="81" actId="26606"/>
          <ac:spMkLst>
            <pc:docMk/>
            <pc:sldMk cId="850826314" sldId="264"/>
            <ac:spMk id="12" creationId="{047C8CCB-F95D-4249-92DD-651249D3535A}"/>
          </ac:spMkLst>
        </pc:spChg>
        <pc:picChg chg="mod">
          <ac:chgData name="Samuel Chukwuji" userId="96691320464dc114" providerId="LiveId" clId="{136B59A8-D68F-4A68-B627-A10A3F8D98B6}" dt="2024-07-21T23:39:37.511" v="81" actId="26606"/>
          <ac:picMkLst>
            <pc:docMk/>
            <pc:sldMk cId="850826314" sldId="264"/>
            <ac:picMk id="5" creationId="{FB764CD8-CD97-E77B-431E-65BD995C9415}"/>
          </ac:picMkLst>
        </pc:picChg>
      </pc:sldChg>
      <pc:sldChg chg="addSp delSp modSp mod setBg">
        <pc:chgData name="Samuel Chukwuji" userId="96691320464dc114" providerId="LiveId" clId="{136B59A8-D68F-4A68-B627-A10A3F8D98B6}" dt="2024-07-21T23:40:11.804" v="86" actId="26606"/>
        <pc:sldMkLst>
          <pc:docMk/>
          <pc:sldMk cId="3231288782" sldId="267"/>
        </pc:sldMkLst>
        <pc:spChg chg="mod">
          <ac:chgData name="Samuel Chukwuji" userId="96691320464dc114" providerId="LiveId" clId="{136B59A8-D68F-4A68-B627-A10A3F8D98B6}" dt="2024-07-21T23:40:11.804" v="86" actId="26606"/>
          <ac:spMkLst>
            <pc:docMk/>
            <pc:sldMk cId="3231288782" sldId="267"/>
            <ac:spMk id="2" creationId="{6456CA89-C0A6-D92C-B466-F008007E1EE4}"/>
          </ac:spMkLst>
        </pc:spChg>
        <pc:spChg chg="mod">
          <ac:chgData name="Samuel Chukwuji" userId="96691320464dc114" providerId="LiveId" clId="{136B59A8-D68F-4A68-B627-A10A3F8D98B6}" dt="2024-07-21T23:40:11.804" v="86" actId="26606"/>
          <ac:spMkLst>
            <pc:docMk/>
            <pc:sldMk cId="3231288782" sldId="267"/>
            <ac:spMk id="3" creationId="{C8D12824-505F-A63E-66B6-79C2A3C2F40A}"/>
          </ac:spMkLst>
        </pc:spChg>
        <pc:spChg chg="add">
          <ac:chgData name="Samuel Chukwuji" userId="96691320464dc114" providerId="LiveId" clId="{136B59A8-D68F-4A68-B627-A10A3F8D98B6}" dt="2024-07-21T23:40:11.804" v="86" actId="26606"/>
          <ac:spMkLst>
            <pc:docMk/>
            <pc:sldMk cId="3231288782" sldId="267"/>
            <ac:spMk id="8" creationId="{907EF6B7-1338-4443-8C46-6A318D952DFD}"/>
          </ac:spMkLst>
        </pc:spChg>
        <pc:spChg chg="add">
          <ac:chgData name="Samuel Chukwuji" userId="96691320464dc114" providerId="LiveId" clId="{136B59A8-D68F-4A68-B627-A10A3F8D98B6}" dt="2024-07-21T23:40:11.804" v="86" actId="26606"/>
          <ac:spMkLst>
            <pc:docMk/>
            <pc:sldMk cId="3231288782" sldId="267"/>
            <ac:spMk id="10" creationId="{DAAE4CDD-124C-4DCF-9584-B6033B545DD5}"/>
          </ac:spMkLst>
        </pc:spChg>
        <pc:spChg chg="add del">
          <ac:chgData name="Samuel Chukwuji" userId="96691320464dc114" providerId="LiveId" clId="{136B59A8-D68F-4A68-B627-A10A3F8D98B6}" dt="2024-07-21T23:40:11.795" v="85" actId="26606"/>
          <ac:spMkLst>
            <pc:docMk/>
            <pc:sldMk cId="3231288782" sldId="267"/>
            <ac:spMk id="17" creationId="{1607EC0B-6F18-4CC6-A161-42CC6FAB22E9}"/>
          </ac:spMkLst>
        </pc:spChg>
        <pc:spChg chg="add">
          <ac:chgData name="Samuel Chukwuji" userId="96691320464dc114" providerId="LiveId" clId="{136B59A8-D68F-4A68-B627-A10A3F8D98B6}" dt="2024-07-21T23:40:11.804" v="86" actId="26606"/>
          <ac:spMkLst>
            <pc:docMk/>
            <pc:sldMk cId="3231288782" sldId="267"/>
            <ac:spMk id="21" creationId="{081E4A58-353D-44AE-B2FC-2A74E2E400F7}"/>
          </ac:spMkLst>
        </pc:spChg>
        <pc:grpChg chg="add del">
          <ac:chgData name="Samuel Chukwuji" userId="96691320464dc114" providerId="LiveId" clId="{136B59A8-D68F-4A68-B627-A10A3F8D98B6}" dt="2024-07-21T23:40:10.025" v="83" actId="26606"/>
          <ac:grpSpMkLst>
            <pc:docMk/>
            <pc:sldMk cId="3231288782" sldId="267"/>
            <ac:grpSpMk id="9" creationId="{8CE57D37-C2D0-066B-1AE3-6F4244344F27}"/>
          </ac:grpSpMkLst>
        </pc:grpChg>
        <pc:grpChg chg="add del">
          <ac:chgData name="Samuel Chukwuji" userId="96691320464dc114" providerId="LiveId" clId="{136B59A8-D68F-4A68-B627-A10A3F8D98B6}" dt="2024-07-21T23:40:11.795" v="85" actId="26606"/>
          <ac:grpSpMkLst>
            <pc:docMk/>
            <pc:sldMk cId="3231288782" sldId="267"/>
            <ac:grpSpMk id="19" creationId="{2F263D67-9B31-4F2B-B228-27FD3112D7EC}"/>
          </ac:grpSpMkLst>
        </pc:grpChg>
        <pc:picChg chg="add del">
          <ac:chgData name="Samuel Chukwuji" userId="96691320464dc114" providerId="LiveId" clId="{136B59A8-D68F-4A68-B627-A10A3F8D98B6}" dt="2024-07-21T23:40:10.025" v="83" actId="26606"/>
          <ac:picMkLst>
            <pc:docMk/>
            <pc:sldMk cId="3231288782" sldId="267"/>
            <ac:picMk id="5" creationId="{1A0E07F8-E6B2-9B0C-63E0-FA5A9EF1785A}"/>
          </ac:picMkLst>
        </pc:picChg>
        <pc:picChg chg="add del">
          <ac:chgData name="Samuel Chukwuji" userId="96691320464dc114" providerId="LiveId" clId="{136B59A8-D68F-4A68-B627-A10A3F8D98B6}" dt="2024-07-21T23:40:11.795" v="85" actId="26606"/>
          <ac:picMkLst>
            <pc:docMk/>
            <pc:sldMk cId="3231288782" sldId="267"/>
            <ac:picMk id="18" creationId="{3EF9941D-FCC4-BE2D-9B3C-1B264F760FCD}"/>
          </ac:picMkLst>
        </pc:picChg>
      </pc:sldChg>
      <pc:sldChg chg="addSp modSp mod setBg">
        <pc:chgData name="Samuel Chukwuji" userId="96691320464dc114" providerId="LiveId" clId="{136B59A8-D68F-4A68-B627-A10A3F8D98B6}" dt="2024-07-21T23:40:21.566" v="87" actId="26606"/>
        <pc:sldMkLst>
          <pc:docMk/>
          <pc:sldMk cId="2498476220" sldId="268"/>
        </pc:sldMkLst>
        <pc:spChg chg="mod">
          <ac:chgData name="Samuel Chukwuji" userId="96691320464dc114" providerId="LiveId" clId="{136B59A8-D68F-4A68-B627-A10A3F8D98B6}" dt="2024-07-21T23:40:21.566" v="87" actId="26606"/>
          <ac:spMkLst>
            <pc:docMk/>
            <pc:sldMk cId="2498476220" sldId="268"/>
            <ac:spMk id="2" creationId="{75061F9B-C928-6C17-240B-36FDB5DBF9F6}"/>
          </ac:spMkLst>
        </pc:spChg>
        <pc:spChg chg="mod">
          <ac:chgData name="Samuel Chukwuji" userId="96691320464dc114" providerId="LiveId" clId="{136B59A8-D68F-4A68-B627-A10A3F8D98B6}" dt="2024-07-21T23:40:21.566" v="87" actId="26606"/>
          <ac:spMkLst>
            <pc:docMk/>
            <pc:sldMk cId="2498476220" sldId="268"/>
            <ac:spMk id="3" creationId="{DFC11268-C811-9F00-D497-27357347B111}"/>
          </ac:spMkLst>
        </pc:spChg>
        <pc:spChg chg="add">
          <ac:chgData name="Samuel Chukwuji" userId="96691320464dc114" providerId="LiveId" clId="{136B59A8-D68F-4A68-B627-A10A3F8D98B6}" dt="2024-07-21T23:40:21.566" v="87" actId="26606"/>
          <ac:spMkLst>
            <pc:docMk/>
            <pc:sldMk cId="2498476220" sldId="268"/>
            <ac:spMk id="8" creationId="{907EF6B7-1338-4443-8C46-6A318D952DFD}"/>
          </ac:spMkLst>
        </pc:spChg>
        <pc:spChg chg="add">
          <ac:chgData name="Samuel Chukwuji" userId="96691320464dc114" providerId="LiveId" clId="{136B59A8-D68F-4A68-B627-A10A3F8D98B6}" dt="2024-07-21T23:40:21.566" v="87" actId="26606"/>
          <ac:spMkLst>
            <pc:docMk/>
            <pc:sldMk cId="2498476220" sldId="268"/>
            <ac:spMk id="10" creationId="{DAAE4CDD-124C-4DCF-9584-B6033B545DD5}"/>
          </ac:spMkLst>
        </pc:spChg>
        <pc:spChg chg="add">
          <ac:chgData name="Samuel Chukwuji" userId="96691320464dc114" providerId="LiveId" clId="{136B59A8-D68F-4A68-B627-A10A3F8D98B6}" dt="2024-07-21T23:40:21.566" v="87" actId="26606"/>
          <ac:spMkLst>
            <pc:docMk/>
            <pc:sldMk cId="2498476220" sldId="268"/>
            <ac:spMk id="12" creationId="{081E4A58-353D-44AE-B2FC-2A74E2E400F7}"/>
          </ac:spMkLst>
        </pc:spChg>
      </pc:sldChg>
      <pc:sldChg chg="addSp delSp modSp mod setBg">
        <pc:chgData name="Samuel Chukwuji" userId="96691320464dc114" providerId="LiveId" clId="{136B59A8-D68F-4A68-B627-A10A3F8D98B6}" dt="2024-07-21T23:40:38.609" v="92" actId="26606"/>
        <pc:sldMkLst>
          <pc:docMk/>
          <pc:sldMk cId="1816441371" sldId="269"/>
        </pc:sldMkLst>
        <pc:spChg chg="mod">
          <ac:chgData name="Samuel Chukwuji" userId="96691320464dc114" providerId="LiveId" clId="{136B59A8-D68F-4A68-B627-A10A3F8D98B6}" dt="2024-07-21T23:40:38.609" v="92" actId="26606"/>
          <ac:spMkLst>
            <pc:docMk/>
            <pc:sldMk cId="1816441371" sldId="269"/>
            <ac:spMk id="2" creationId="{98521F53-909E-366A-193D-8377ED9721F6}"/>
          </ac:spMkLst>
        </pc:spChg>
        <pc:spChg chg="mod">
          <ac:chgData name="Samuel Chukwuji" userId="96691320464dc114" providerId="LiveId" clId="{136B59A8-D68F-4A68-B627-A10A3F8D98B6}" dt="2024-07-21T23:40:38.609" v="92" actId="26606"/>
          <ac:spMkLst>
            <pc:docMk/>
            <pc:sldMk cId="1816441371" sldId="269"/>
            <ac:spMk id="3" creationId="{405F64E1-A830-97E5-0D70-8772B58BF161}"/>
          </ac:spMkLst>
        </pc:spChg>
        <pc:spChg chg="add del">
          <ac:chgData name="Samuel Chukwuji" userId="96691320464dc114" providerId="LiveId" clId="{136B59A8-D68F-4A68-B627-A10A3F8D98B6}" dt="2024-07-21T23:40:36.461" v="89" actId="26606"/>
          <ac:spMkLst>
            <pc:docMk/>
            <pc:sldMk cId="1816441371" sldId="269"/>
            <ac:spMk id="8" creationId="{907EF6B7-1338-4443-8C46-6A318D952DFD}"/>
          </ac:spMkLst>
        </pc:spChg>
        <pc:spChg chg="add del">
          <ac:chgData name="Samuel Chukwuji" userId="96691320464dc114" providerId="LiveId" clId="{136B59A8-D68F-4A68-B627-A10A3F8D98B6}" dt="2024-07-21T23:40:36.461" v="89" actId="26606"/>
          <ac:spMkLst>
            <pc:docMk/>
            <pc:sldMk cId="1816441371" sldId="269"/>
            <ac:spMk id="10" creationId="{DAAE4CDD-124C-4DCF-9584-B6033B545DD5}"/>
          </ac:spMkLst>
        </pc:spChg>
        <pc:spChg chg="add del">
          <ac:chgData name="Samuel Chukwuji" userId="96691320464dc114" providerId="LiveId" clId="{136B59A8-D68F-4A68-B627-A10A3F8D98B6}" dt="2024-07-21T23:40:36.461" v="89" actId="26606"/>
          <ac:spMkLst>
            <pc:docMk/>
            <pc:sldMk cId="1816441371" sldId="269"/>
            <ac:spMk id="12" creationId="{081E4A58-353D-44AE-B2FC-2A74E2E400F7}"/>
          </ac:spMkLst>
        </pc:spChg>
        <pc:spChg chg="add del">
          <ac:chgData name="Samuel Chukwuji" userId="96691320464dc114" providerId="LiveId" clId="{136B59A8-D68F-4A68-B627-A10A3F8D98B6}" dt="2024-07-21T23:40:38.596" v="91" actId="26606"/>
          <ac:spMkLst>
            <pc:docMk/>
            <pc:sldMk cId="1816441371" sldId="269"/>
            <ac:spMk id="14" creationId="{2C1BBA94-3F40-40AA-8BB9-E69E25E537C1}"/>
          </ac:spMkLst>
        </pc:spChg>
        <pc:spChg chg="add del">
          <ac:chgData name="Samuel Chukwuji" userId="96691320464dc114" providerId="LiveId" clId="{136B59A8-D68F-4A68-B627-A10A3F8D98B6}" dt="2024-07-21T23:40:38.596" v="91" actId="26606"/>
          <ac:spMkLst>
            <pc:docMk/>
            <pc:sldMk cId="1816441371" sldId="269"/>
            <ac:spMk id="15" creationId="{3AD318CC-E2A8-4E27-9548-A047A78999B1}"/>
          </ac:spMkLst>
        </pc:spChg>
        <pc:spChg chg="add">
          <ac:chgData name="Samuel Chukwuji" userId="96691320464dc114" providerId="LiveId" clId="{136B59A8-D68F-4A68-B627-A10A3F8D98B6}" dt="2024-07-21T23:40:38.609" v="92" actId="26606"/>
          <ac:spMkLst>
            <pc:docMk/>
            <pc:sldMk cId="1816441371" sldId="269"/>
            <ac:spMk id="19" creationId="{777A147A-9ED8-46B4-8660-1B3C2AA880B5}"/>
          </ac:spMkLst>
        </pc:spChg>
        <pc:spChg chg="add">
          <ac:chgData name="Samuel Chukwuji" userId="96691320464dc114" providerId="LiveId" clId="{136B59A8-D68F-4A68-B627-A10A3F8D98B6}" dt="2024-07-21T23:40:38.609" v="92" actId="26606"/>
          <ac:spMkLst>
            <pc:docMk/>
            <pc:sldMk cId="1816441371" sldId="269"/>
            <ac:spMk id="20" creationId="{5D6C15A0-C087-4593-8414-2B4EC1CDC3DE}"/>
          </ac:spMkLst>
        </pc:spChg>
        <pc:grpChg chg="add del">
          <ac:chgData name="Samuel Chukwuji" userId="96691320464dc114" providerId="LiveId" clId="{136B59A8-D68F-4A68-B627-A10A3F8D98B6}" dt="2024-07-21T23:40:38.596" v="91" actId="26606"/>
          <ac:grpSpMkLst>
            <pc:docMk/>
            <pc:sldMk cId="1816441371" sldId="269"/>
            <ac:grpSpMk id="16" creationId="{B14B560F-9DD7-4302-A60B-EBD3EF59B073}"/>
          </ac:grpSpMkLst>
        </pc:grpChg>
      </pc:sldChg>
      <pc:sldChg chg="addSp modSp mod setBg">
        <pc:chgData name="Samuel Chukwuji" userId="96691320464dc114" providerId="LiveId" clId="{136B59A8-D68F-4A68-B627-A10A3F8D98B6}" dt="2024-07-21T23:40:50.635" v="93" actId="26606"/>
        <pc:sldMkLst>
          <pc:docMk/>
          <pc:sldMk cId="1863960757" sldId="270"/>
        </pc:sldMkLst>
        <pc:spChg chg="mod">
          <ac:chgData name="Samuel Chukwuji" userId="96691320464dc114" providerId="LiveId" clId="{136B59A8-D68F-4A68-B627-A10A3F8D98B6}" dt="2024-07-21T23:40:50.635" v="93" actId="26606"/>
          <ac:spMkLst>
            <pc:docMk/>
            <pc:sldMk cId="1863960757" sldId="270"/>
            <ac:spMk id="2" creationId="{CB12CA8F-B9DC-4A44-02CA-5AC4D930D239}"/>
          </ac:spMkLst>
        </pc:spChg>
        <pc:spChg chg="mod">
          <ac:chgData name="Samuel Chukwuji" userId="96691320464dc114" providerId="LiveId" clId="{136B59A8-D68F-4A68-B627-A10A3F8D98B6}" dt="2024-07-21T23:40:50.635" v="93" actId="26606"/>
          <ac:spMkLst>
            <pc:docMk/>
            <pc:sldMk cId="1863960757" sldId="270"/>
            <ac:spMk id="3" creationId="{80930553-FA29-F8A1-0272-C209FA872EF5}"/>
          </ac:spMkLst>
        </pc:spChg>
        <pc:spChg chg="add">
          <ac:chgData name="Samuel Chukwuji" userId="96691320464dc114" providerId="LiveId" clId="{136B59A8-D68F-4A68-B627-A10A3F8D98B6}" dt="2024-07-21T23:40:50.635" v="93" actId="26606"/>
          <ac:spMkLst>
            <pc:docMk/>
            <pc:sldMk cId="1863960757" sldId="270"/>
            <ac:spMk id="8" creationId="{F837543A-6020-4505-A233-C9DB4BF74011}"/>
          </ac:spMkLst>
        </pc:spChg>
        <pc:spChg chg="add">
          <ac:chgData name="Samuel Chukwuji" userId="96691320464dc114" providerId="LiveId" clId="{136B59A8-D68F-4A68-B627-A10A3F8D98B6}" dt="2024-07-21T23:40:50.635" v="93" actId="26606"/>
          <ac:spMkLst>
            <pc:docMk/>
            <pc:sldMk cId="1863960757" sldId="270"/>
            <ac:spMk id="10" creationId="{35B16301-FB18-48BA-A6DD-C37CAF6F9A18}"/>
          </ac:spMkLst>
        </pc:spChg>
        <pc:spChg chg="add">
          <ac:chgData name="Samuel Chukwuji" userId="96691320464dc114" providerId="LiveId" clId="{136B59A8-D68F-4A68-B627-A10A3F8D98B6}" dt="2024-07-21T23:40:50.635" v="93" actId="26606"/>
          <ac:spMkLst>
            <pc:docMk/>
            <pc:sldMk cId="1863960757" sldId="270"/>
            <ac:spMk id="12" creationId="{C3C0D90E-074A-4F52-9B11-B52BEF4BCBE5}"/>
          </ac:spMkLst>
        </pc:spChg>
        <pc:spChg chg="add">
          <ac:chgData name="Samuel Chukwuji" userId="96691320464dc114" providerId="LiveId" clId="{136B59A8-D68F-4A68-B627-A10A3F8D98B6}" dt="2024-07-21T23:40:50.635" v="93" actId="26606"/>
          <ac:spMkLst>
            <pc:docMk/>
            <pc:sldMk cId="1863960757" sldId="270"/>
            <ac:spMk id="14" creationId="{CABBD4C1-E6F8-46F6-8152-A8A97490BF4D}"/>
          </ac:spMkLst>
        </pc:spChg>
        <pc:spChg chg="add">
          <ac:chgData name="Samuel Chukwuji" userId="96691320464dc114" providerId="LiveId" clId="{136B59A8-D68F-4A68-B627-A10A3F8D98B6}" dt="2024-07-21T23:40:50.635" v="93" actId="26606"/>
          <ac:spMkLst>
            <pc:docMk/>
            <pc:sldMk cId="1863960757" sldId="270"/>
            <ac:spMk id="16" creationId="{83BA5EF5-1FE9-4BF9-83BB-269BCDDF6156}"/>
          </ac:spMkLst>
        </pc:spChg>
        <pc:spChg chg="add">
          <ac:chgData name="Samuel Chukwuji" userId="96691320464dc114" providerId="LiveId" clId="{136B59A8-D68F-4A68-B627-A10A3F8D98B6}" dt="2024-07-21T23:40:50.635" v="93" actId="26606"/>
          <ac:spMkLst>
            <pc:docMk/>
            <pc:sldMk cId="1863960757" sldId="270"/>
            <ac:spMk id="20" creationId="{88853921-7BC9-4BDE-ACAB-133C683C82D6}"/>
          </ac:spMkLst>
        </pc:spChg>
        <pc:spChg chg="add">
          <ac:chgData name="Samuel Chukwuji" userId="96691320464dc114" providerId="LiveId" clId="{136B59A8-D68F-4A68-B627-A10A3F8D98B6}" dt="2024-07-21T23:40:50.635" v="93" actId="26606"/>
          <ac:spMkLst>
            <pc:docMk/>
            <pc:sldMk cId="1863960757" sldId="270"/>
            <ac:spMk id="22" creationId="{09192968-3AE7-4470-A61C-97294BB92731}"/>
          </ac:spMkLst>
        </pc:spChg>
        <pc:spChg chg="add">
          <ac:chgData name="Samuel Chukwuji" userId="96691320464dc114" providerId="LiveId" clId="{136B59A8-D68F-4A68-B627-A10A3F8D98B6}" dt="2024-07-21T23:40:50.635" v="93" actId="26606"/>
          <ac:spMkLst>
            <pc:docMk/>
            <pc:sldMk cId="1863960757" sldId="270"/>
            <ac:spMk id="24" creationId="{3AB72E55-43E4-4356-BFE8-E2102CB0B505}"/>
          </ac:spMkLst>
        </pc:spChg>
        <pc:cxnChg chg="add">
          <ac:chgData name="Samuel Chukwuji" userId="96691320464dc114" providerId="LiveId" clId="{136B59A8-D68F-4A68-B627-A10A3F8D98B6}" dt="2024-07-21T23:40:50.635" v="93" actId="26606"/>
          <ac:cxnSpMkLst>
            <pc:docMk/>
            <pc:sldMk cId="1863960757" sldId="270"/>
            <ac:cxnSpMk id="18" creationId="{4B3BCACB-5880-460B-9606-8C433A9AF99D}"/>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FDC2-09D1-21AF-5A20-38F024E66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50AFE0EE-DC13-1BBF-AB83-A1A0EBB84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C92D63C3-A6E1-3486-929F-859B9B2B62FF}"/>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5" name="Footer Placeholder 4">
            <a:extLst>
              <a:ext uri="{FF2B5EF4-FFF2-40B4-BE49-F238E27FC236}">
                <a16:creationId xmlns:a16="http://schemas.microsoft.com/office/drawing/2014/main" id="{F3690B3C-A448-E050-24FE-EA4F8984F7E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A173C5A5-A53F-268F-21AB-6C01F5F5D112}"/>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2164962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C06-864F-8778-BE68-E55B5F999E9F}"/>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8C02756A-8405-EF98-0E1E-213A24CC7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700549E-8CF2-9BD4-FA51-A8C590E241DB}"/>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5" name="Footer Placeholder 4">
            <a:extLst>
              <a:ext uri="{FF2B5EF4-FFF2-40B4-BE49-F238E27FC236}">
                <a16:creationId xmlns:a16="http://schemas.microsoft.com/office/drawing/2014/main" id="{ECFA785D-BE28-1B62-E367-68D9ED9F4AA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24462AE-E12C-D919-B3B9-DF648E584842}"/>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226995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84C431-AC2C-3E9E-1DC7-24D1A68CB5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DCCE14A4-60D5-ED56-9501-48017E3BB5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D7F7A387-57D0-55AE-FD7D-DF9571C0E792}"/>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5" name="Footer Placeholder 4">
            <a:extLst>
              <a:ext uri="{FF2B5EF4-FFF2-40B4-BE49-F238E27FC236}">
                <a16:creationId xmlns:a16="http://schemas.microsoft.com/office/drawing/2014/main" id="{6C1ADC6F-8EF4-E52A-91D3-22E5CCEBF0F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91DBCE1-55BD-CBC4-EFA1-866DE9019F6B}"/>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110416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5381-D203-0497-EEE5-79AE993F14A1}"/>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056FDE4A-98B1-2C08-8398-EA4D03DFD0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0DE1892-3B9D-F7F8-D7EC-2A48A0D38FAD}"/>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5" name="Footer Placeholder 4">
            <a:extLst>
              <a:ext uri="{FF2B5EF4-FFF2-40B4-BE49-F238E27FC236}">
                <a16:creationId xmlns:a16="http://schemas.microsoft.com/office/drawing/2014/main" id="{08CB846A-7DA3-6C3B-2D02-A4360DDFE31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4DE62635-2E18-C611-677F-3D7491CCA887}"/>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202582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3A3E-8CB7-994F-91A5-0B9AC2C09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A019EDB2-D2A4-0162-2370-99E232EF76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947540-162B-DCC7-7DED-60AC21C66A32}"/>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5" name="Footer Placeholder 4">
            <a:extLst>
              <a:ext uri="{FF2B5EF4-FFF2-40B4-BE49-F238E27FC236}">
                <a16:creationId xmlns:a16="http://schemas.microsoft.com/office/drawing/2014/main" id="{6A697FF6-AE5A-469F-F3CE-AB07E3A269DE}"/>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2D04873-D6C1-9653-3D23-7983B27CB059}"/>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130583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BA12-BFEC-8888-467A-C607DA3722EB}"/>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9A1310B5-29BC-B86B-AF81-F01BC5B39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ED070C70-FB42-8A31-F535-8D6C6BC41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A748712B-D22A-3FE7-CF35-D2F278695843}"/>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6" name="Footer Placeholder 5">
            <a:extLst>
              <a:ext uri="{FF2B5EF4-FFF2-40B4-BE49-F238E27FC236}">
                <a16:creationId xmlns:a16="http://schemas.microsoft.com/office/drawing/2014/main" id="{1BCC8952-1CED-3E98-1B10-8034A4B93D97}"/>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6B151E00-1A27-2FD7-EA4C-F4C972D03811}"/>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3084618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9FE6-BD0A-9C99-3C26-74B46274C912}"/>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0153F887-2A43-9AE7-5EA2-D91CAF1165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7D34E4-4021-095D-8246-65E5FEE034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C9E0AC5A-3A04-22FB-BAEB-65FD97059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A5FDC-C796-1619-0983-92B95B146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0A2AA9E2-E0D8-72D5-2A38-17B89206A0D2}"/>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8" name="Footer Placeholder 7">
            <a:extLst>
              <a:ext uri="{FF2B5EF4-FFF2-40B4-BE49-F238E27FC236}">
                <a16:creationId xmlns:a16="http://schemas.microsoft.com/office/drawing/2014/main" id="{E69FF844-80BF-E10A-22E4-D9C4711184CF}"/>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0F5ABBCA-0360-DE85-1D3A-F53A47A5E233}"/>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3629884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D615-33B7-1D84-5EEA-D4F06335E81E}"/>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4ECC4F73-1660-8DFB-2F75-616C99076918}"/>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4" name="Footer Placeholder 3">
            <a:extLst>
              <a:ext uri="{FF2B5EF4-FFF2-40B4-BE49-F238E27FC236}">
                <a16:creationId xmlns:a16="http://schemas.microsoft.com/office/drawing/2014/main" id="{0D914179-066D-4BE6-EA8B-A42AB2EF76BC}"/>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D61E411F-29B1-1119-B790-A933AF49A3FA}"/>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1169464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3C125-B572-AACC-524A-F3C6325FEC8E}"/>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3" name="Footer Placeholder 2">
            <a:extLst>
              <a:ext uri="{FF2B5EF4-FFF2-40B4-BE49-F238E27FC236}">
                <a16:creationId xmlns:a16="http://schemas.microsoft.com/office/drawing/2014/main" id="{71F39971-2711-718F-D58A-AD2D26C1D3A2}"/>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4C672D50-A2EC-289E-8C6F-33072F3305FD}"/>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145026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9E33-CF17-C60D-E019-1E2E8898A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9E9EA589-91A1-C83E-39F7-6121997EB5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8ADE176E-A2E0-8E4E-688E-01CA253A2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5665EE-F8C9-4DFE-448E-EE4EC2D6A58D}"/>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6" name="Footer Placeholder 5">
            <a:extLst>
              <a:ext uri="{FF2B5EF4-FFF2-40B4-BE49-F238E27FC236}">
                <a16:creationId xmlns:a16="http://schemas.microsoft.com/office/drawing/2014/main" id="{5A82D37B-A611-F37A-2166-617DDF96D7F4}"/>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4366DF5F-E42A-3AEF-08E9-934207721BB2}"/>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741448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B3C8-1A14-4513-98D4-A0EE15A33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99DEBD6E-0280-E539-8975-0EB5B6E7C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DF546711-28D5-0F63-47B7-16CD338D0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4E89A-9A7E-203B-E5E7-71A7CB2B7ED7}"/>
              </a:ext>
            </a:extLst>
          </p:cNvPr>
          <p:cNvSpPr>
            <a:spLocks noGrp="1"/>
          </p:cNvSpPr>
          <p:nvPr>
            <p:ph type="dt" sz="half" idx="10"/>
          </p:nvPr>
        </p:nvSpPr>
        <p:spPr/>
        <p:txBody>
          <a:bodyPr/>
          <a:lstStyle/>
          <a:p>
            <a:fld id="{2DFC8EA1-9D3B-451D-985B-B542F73C8F95}" type="datetimeFigureOut">
              <a:rPr lang="en-NG" smtClean="0"/>
              <a:t>21/07/2024</a:t>
            </a:fld>
            <a:endParaRPr lang="en-NG"/>
          </a:p>
        </p:txBody>
      </p:sp>
      <p:sp>
        <p:nvSpPr>
          <p:cNvPr id="6" name="Footer Placeholder 5">
            <a:extLst>
              <a:ext uri="{FF2B5EF4-FFF2-40B4-BE49-F238E27FC236}">
                <a16:creationId xmlns:a16="http://schemas.microsoft.com/office/drawing/2014/main" id="{B92233D9-2BA7-4189-EFA3-4BF87A15A1A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1A41AC78-983E-E00E-2533-E864CEB51476}"/>
              </a:ext>
            </a:extLst>
          </p:cNvPr>
          <p:cNvSpPr>
            <a:spLocks noGrp="1"/>
          </p:cNvSpPr>
          <p:nvPr>
            <p:ph type="sldNum" sz="quarter" idx="12"/>
          </p:nvPr>
        </p:nvSpPr>
        <p:spPr/>
        <p:txBody>
          <a:bodyPr/>
          <a:lstStyle/>
          <a:p>
            <a:fld id="{5438F860-30A2-4BF7-92E0-DCF7F61CB3BA}" type="slidenum">
              <a:rPr lang="en-NG" smtClean="0"/>
              <a:t>‹#›</a:t>
            </a:fld>
            <a:endParaRPr lang="en-NG"/>
          </a:p>
        </p:txBody>
      </p:sp>
    </p:spTree>
    <p:extLst>
      <p:ext uri="{BB962C8B-B14F-4D97-AF65-F5344CB8AC3E}">
        <p14:creationId xmlns:p14="http://schemas.microsoft.com/office/powerpoint/2010/main" val="593749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ECE53-2C8B-6DF7-9441-E1B0A133D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913E4289-F096-D240-6728-795C01B61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E75F189A-A32B-C1A9-F916-786C5AB2E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FC8EA1-9D3B-451D-985B-B542F73C8F95}" type="datetimeFigureOut">
              <a:rPr lang="en-NG" smtClean="0"/>
              <a:t>21/07/2024</a:t>
            </a:fld>
            <a:endParaRPr lang="en-NG"/>
          </a:p>
        </p:txBody>
      </p:sp>
      <p:sp>
        <p:nvSpPr>
          <p:cNvPr id="5" name="Footer Placeholder 4">
            <a:extLst>
              <a:ext uri="{FF2B5EF4-FFF2-40B4-BE49-F238E27FC236}">
                <a16:creationId xmlns:a16="http://schemas.microsoft.com/office/drawing/2014/main" id="{9F2BDE89-D4A3-FC06-58BC-55CA1AE4D2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5BF03121-F74F-FB12-209B-A56ACB3AC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38F860-30A2-4BF7-92E0-DCF7F61CB3BA}" type="slidenum">
              <a:rPr lang="en-NG" smtClean="0"/>
              <a:t>‹#›</a:t>
            </a:fld>
            <a:endParaRPr lang="en-NG"/>
          </a:p>
        </p:txBody>
      </p:sp>
    </p:spTree>
    <p:extLst>
      <p:ext uri="{BB962C8B-B14F-4D97-AF65-F5344CB8AC3E}">
        <p14:creationId xmlns:p14="http://schemas.microsoft.com/office/powerpoint/2010/main" val="2326853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ons.gov.uk/employmentandlabourmarket/peopleinwork/employmentandemployeetypes/datasets/fulltimeparttimeandtemporaryworkersseasonallyadjustedemp01s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E1D34CDD-D207-27BD-8215-096F48D45AF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90585-0E84-EF7B-087F-3F2A6481F41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UK Employment Statistics By Job Type</a:t>
            </a:r>
            <a:endParaRPr lang="en-NG" sz="5200">
              <a:solidFill>
                <a:srgbClr val="FFFFFF"/>
              </a:solidFill>
            </a:endParaRPr>
          </a:p>
        </p:txBody>
      </p:sp>
      <p:sp>
        <p:nvSpPr>
          <p:cNvPr id="3" name="Subtitle 2">
            <a:extLst>
              <a:ext uri="{FF2B5EF4-FFF2-40B4-BE49-F238E27FC236}">
                <a16:creationId xmlns:a16="http://schemas.microsoft.com/office/drawing/2014/main" id="{4CE0D8D7-5D72-5A17-B9F2-9F7B4ADFFB4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a:solidFill>
                  <a:srgbClr val="FFFFFF"/>
                </a:solidFill>
              </a:rPr>
              <a:t>Documentation</a:t>
            </a:r>
            <a:endParaRPr lang="en-NG">
              <a:solidFill>
                <a:srgbClr val="FFFFFF"/>
              </a:solidFill>
            </a:endParaRPr>
          </a:p>
        </p:txBody>
      </p:sp>
    </p:spTree>
    <p:extLst>
      <p:ext uri="{BB962C8B-B14F-4D97-AF65-F5344CB8AC3E}">
        <p14:creationId xmlns:p14="http://schemas.microsoft.com/office/powerpoint/2010/main" val="41670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5B2A-4903-E82C-1698-E25A35CF5954}"/>
              </a:ext>
            </a:extLst>
          </p:cNvPr>
          <p:cNvSpPr>
            <a:spLocks noGrp="1"/>
          </p:cNvSpPr>
          <p:nvPr>
            <p:ph type="title"/>
          </p:nvPr>
        </p:nvSpPr>
        <p:spPr>
          <a:xfrm>
            <a:off x="838200" y="365126"/>
            <a:ext cx="10515600" cy="647246"/>
          </a:xfrm>
        </p:spPr>
        <p:txBody>
          <a:bodyPr>
            <a:normAutofit/>
          </a:bodyPr>
          <a:lstStyle/>
          <a:p>
            <a:pPr algn="ctr"/>
            <a:r>
              <a:rPr lang="en-NG" sz="3200" dirty="0"/>
              <a:t>Temporal Employment Reasons</a:t>
            </a:r>
          </a:p>
        </p:txBody>
      </p:sp>
      <p:pic>
        <p:nvPicPr>
          <p:cNvPr id="5" name="Content Placeholder 4">
            <a:extLst>
              <a:ext uri="{FF2B5EF4-FFF2-40B4-BE49-F238E27FC236}">
                <a16:creationId xmlns:a16="http://schemas.microsoft.com/office/drawing/2014/main" id="{6C148785-B394-FEDB-80F2-65521EA740EF}"/>
              </a:ext>
            </a:extLst>
          </p:cNvPr>
          <p:cNvPicPr>
            <a:picLocks noGrp="1" noChangeAspect="1"/>
          </p:cNvPicPr>
          <p:nvPr>
            <p:ph idx="1"/>
          </p:nvPr>
        </p:nvPicPr>
        <p:blipFill>
          <a:blip r:embed="rId2"/>
          <a:stretch>
            <a:fillRect/>
          </a:stretch>
        </p:blipFill>
        <p:spPr>
          <a:xfrm>
            <a:off x="1958762" y="1423082"/>
            <a:ext cx="8274475" cy="4343623"/>
          </a:xfrm>
        </p:spPr>
      </p:pic>
    </p:spTree>
    <p:extLst>
      <p:ext uri="{BB962C8B-B14F-4D97-AF65-F5344CB8AC3E}">
        <p14:creationId xmlns:p14="http://schemas.microsoft.com/office/powerpoint/2010/main" val="264702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1EB4-B519-20C0-E681-F8C391519BCE}"/>
              </a:ext>
            </a:extLst>
          </p:cNvPr>
          <p:cNvSpPr>
            <a:spLocks noGrp="1"/>
          </p:cNvSpPr>
          <p:nvPr>
            <p:ph type="title"/>
          </p:nvPr>
        </p:nvSpPr>
        <p:spPr>
          <a:xfrm>
            <a:off x="838200" y="314553"/>
            <a:ext cx="10515600" cy="610733"/>
          </a:xfrm>
        </p:spPr>
        <p:txBody>
          <a:bodyPr>
            <a:normAutofit/>
          </a:bodyPr>
          <a:lstStyle/>
          <a:p>
            <a:pPr algn="ctr"/>
            <a:r>
              <a:rPr lang="en-NG" sz="2800" dirty="0"/>
              <a:t>Part-time Employment Reasons</a:t>
            </a:r>
          </a:p>
        </p:txBody>
      </p:sp>
      <p:pic>
        <p:nvPicPr>
          <p:cNvPr id="5" name="Content Placeholder 4">
            <a:extLst>
              <a:ext uri="{FF2B5EF4-FFF2-40B4-BE49-F238E27FC236}">
                <a16:creationId xmlns:a16="http://schemas.microsoft.com/office/drawing/2014/main" id="{5FFE5713-6D87-93D6-D104-33F6FCA0BB2A}"/>
              </a:ext>
            </a:extLst>
          </p:cNvPr>
          <p:cNvPicPr>
            <a:picLocks noGrp="1" noChangeAspect="1"/>
          </p:cNvPicPr>
          <p:nvPr>
            <p:ph idx="1"/>
          </p:nvPr>
        </p:nvPicPr>
        <p:blipFill>
          <a:blip r:embed="rId2"/>
          <a:stretch>
            <a:fillRect/>
          </a:stretch>
        </p:blipFill>
        <p:spPr>
          <a:xfrm>
            <a:off x="838201" y="1306286"/>
            <a:ext cx="10515600" cy="4869995"/>
          </a:xfrm>
        </p:spPr>
      </p:pic>
    </p:spTree>
    <p:extLst>
      <p:ext uri="{BB962C8B-B14F-4D97-AF65-F5344CB8AC3E}">
        <p14:creationId xmlns:p14="http://schemas.microsoft.com/office/powerpoint/2010/main" val="380453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6CA89-C0A6-D92C-B466-F008007E1EE4}"/>
              </a:ext>
            </a:extLst>
          </p:cNvPr>
          <p:cNvSpPr>
            <a:spLocks noGrp="1"/>
          </p:cNvSpPr>
          <p:nvPr>
            <p:ph type="title"/>
          </p:nvPr>
        </p:nvSpPr>
        <p:spPr>
          <a:xfrm>
            <a:off x="686834" y="1153572"/>
            <a:ext cx="3200400" cy="4461163"/>
          </a:xfrm>
        </p:spPr>
        <p:txBody>
          <a:bodyPr>
            <a:normAutofit/>
          </a:bodyPr>
          <a:lstStyle/>
          <a:p>
            <a:r>
              <a:rPr lang="en-GB">
                <a:solidFill>
                  <a:srgbClr val="FFFFFF"/>
                </a:solidFill>
              </a:rPr>
              <a:t>Conclusion</a:t>
            </a:r>
            <a:endParaRPr lang="en-NG">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D12824-505F-A63E-66B6-79C2A3C2F40A}"/>
              </a:ext>
            </a:extLst>
          </p:cNvPr>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v"/>
            </a:pPr>
            <a:r>
              <a:rPr lang="en-GB" sz="1500" kern="100">
                <a:effectLst/>
                <a:latin typeface="Aptos" panose="020B0004020202020204" pitchFamily="34" charset="0"/>
                <a:ea typeface="Aptos" panose="020B0004020202020204" pitchFamily="34" charset="0"/>
                <a:cs typeface="Times New Roman" panose="02020603050405020304" pitchFamily="18" charset="0"/>
              </a:rPr>
              <a:t>There is a general increase in total employment and the number of employees over the observed period, with a peak around April 2023.</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500" kern="100">
                <a:effectLst/>
                <a:latin typeface="Aptos" panose="020B0004020202020204" pitchFamily="34" charset="0"/>
                <a:ea typeface="Aptos" panose="020B0004020202020204" pitchFamily="34" charset="0"/>
                <a:cs typeface="Times New Roman" panose="02020603050405020304" pitchFamily="18" charset="0"/>
              </a:rPr>
              <a:t>The total number of people working full-time remains relatively stable with minor fluctuations between 24,487,000 and 24,850,000. The total number of people working part-time also shows minor fluctuations, ranging between 8,145,000 and 8,645,000.</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500" kern="100">
                <a:effectLst/>
                <a:latin typeface="Aptos" panose="020B0004020202020204" pitchFamily="34" charset="0"/>
                <a:ea typeface="Aptos" panose="020B0004020202020204" pitchFamily="34" charset="0"/>
                <a:cs typeface="Times New Roman" panose="02020603050405020304" pitchFamily="18" charset="0"/>
              </a:rPr>
              <a:t>The number of people working full-time and part-time, both employees and self-employed, remains relatively stable over the observed period with minor fluctuations. The self-employed category shows more variability, indicating potential sensitivity to economic changes or policy shifts. The number of workers with second jobs remains low and stable, suggesting that most individuals are relying on their primary job for income.</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500" kern="100">
                <a:effectLst/>
                <a:latin typeface="Aptos" panose="020B0004020202020204" pitchFamily="34" charset="0"/>
                <a:ea typeface="Aptos" panose="020B0004020202020204" pitchFamily="34" charset="0"/>
                <a:cs typeface="Times New Roman" panose="02020603050405020304" pitchFamily="18" charset="0"/>
              </a:rPr>
              <a:t>A significant portion of part-time employees prefer part-time work over full-time positions, indicating a preference for flexible working hours or work-life balance.</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500" kern="100">
                <a:effectLst/>
                <a:latin typeface="Aptos" panose="020B0004020202020204" pitchFamily="34" charset="0"/>
                <a:ea typeface="Aptos" panose="020B0004020202020204" pitchFamily="34" charset="0"/>
                <a:cs typeface="Times New Roman" panose="02020603050405020304" pitchFamily="18" charset="0"/>
              </a:rPr>
              <a:t>The total number of people working part-time has remained relatively stable in the past two years, with minor fluctuations between June 2022 and May 2024 peaking in June 2023. </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500" kern="100">
                <a:effectLst/>
                <a:latin typeface="Aptos" panose="020B0004020202020204" pitchFamily="34" charset="0"/>
                <a:ea typeface="Aptos" panose="020B0004020202020204" pitchFamily="34" charset="0"/>
                <a:cs typeface="Times New Roman" panose="02020603050405020304" pitchFamily="18" charset="0"/>
              </a:rPr>
              <a:t>The number of ill or disabled part-time employees shows some fluctuation, indicating a need for consistent support and accommodations for these workers.</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3128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61F9B-C928-6C17-240B-36FDB5DBF9F6}"/>
              </a:ext>
            </a:extLst>
          </p:cNvPr>
          <p:cNvSpPr>
            <a:spLocks noGrp="1"/>
          </p:cNvSpPr>
          <p:nvPr>
            <p:ph type="title"/>
          </p:nvPr>
        </p:nvSpPr>
        <p:spPr>
          <a:xfrm>
            <a:off x="686834" y="1153572"/>
            <a:ext cx="3200400" cy="4461163"/>
          </a:xfrm>
        </p:spPr>
        <p:txBody>
          <a:bodyPr>
            <a:normAutofit/>
          </a:bodyPr>
          <a:lstStyle/>
          <a:p>
            <a:r>
              <a:rPr lang="en-GB">
                <a:solidFill>
                  <a:srgbClr val="FFFFFF"/>
                </a:solidFill>
              </a:rPr>
              <a:t>Conclusion Continued..</a:t>
            </a:r>
            <a:endParaRPr lang="en-NG">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C11268-C811-9F00-D497-27357347B111}"/>
              </a:ext>
            </a:extLst>
          </p:cNvPr>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v"/>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stable number of part-time employees who are students or at school suggests that part-time jobs are an important source of income for this demographic.</a:t>
            </a: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number of temporary employees who could not find a permanent job starts at 392,000 in June 2022 and decreases to 286,000 in May 2024; a decrease from 24% to 19.9%</a:t>
            </a: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number of temporary employees who did not want a permanent job remains relatively stable but shows a slight decrease towards the end of the period. The percentage of all employees in temporary employment remains consistent around 5-6%, indicating that while the absolute numbers fluctuate, the proportion relative to total employment remains stable.</a:t>
            </a: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number of people in government-supported training and employment programs has decreased significantly, suggesting either a reduction in such programs or a shift towards other forms of employment.</a:t>
            </a: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Unpaid Family Workers category remains stable and low throughout the period, indicating that it is not a significant component of the employment landscape.</a:t>
            </a: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NG" sz="1800"/>
          </a:p>
        </p:txBody>
      </p:sp>
    </p:spTree>
    <p:extLst>
      <p:ext uri="{BB962C8B-B14F-4D97-AF65-F5344CB8AC3E}">
        <p14:creationId xmlns:p14="http://schemas.microsoft.com/office/powerpoint/2010/main" val="249847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21F53-909E-366A-193D-8377ED9721F6}"/>
              </a:ext>
            </a:extLst>
          </p:cNvPr>
          <p:cNvSpPr>
            <a:spLocks noGrp="1"/>
          </p:cNvSpPr>
          <p:nvPr>
            <p:ph type="title"/>
          </p:nvPr>
        </p:nvSpPr>
        <p:spPr>
          <a:xfrm>
            <a:off x="841248" y="548640"/>
            <a:ext cx="3600860" cy="5431536"/>
          </a:xfrm>
        </p:spPr>
        <p:txBody>
          <a:bodyPr>
            <a:normAutofit/>
          </a:bodyPr>
          <a:lstStyle/>
          <a:p>
            <a:r>
              <a:rPr lang="en-GB" sz="3400"/>
              <a:t>Recommendations</a:t>
            </a:r>
            <a:endParaRPr lang="en-NG" sz="3400"/>
          </a:p>
        </p:txBody>
      </p:sp>
      <p:sp>
        <p:nvSpPr>
          <p:cNvPr id="2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5F64E1-A830-97E5-0D70-8772B58BF161}"/>
              </a:ext>
            </a:extLst>
          </p:cNvPr>
          <p:cNvSpPr>
            <a:spLocks noGrp="1"/>
          </p:cNvSpPr>
          <p:nvPr>
            <p:ph idx="1"/>
          </p:nvPr>
        </p:nvSpPr>
        <p:spPr>
          <a:xfrm>
            <a:off x="5126418" y="552091"/>
            <a:ext cx="6224335" cy="5431536"/>
          </a:xfrm>
        </p:spPr>
        <p:txBody>
          <a:bodyPr anchor="ctr">
            <a:normAutofit/>
          </a:bodyPr>
          <a:lstStyle/>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Given the fluctuations in self-employment numbers, policies aimed at stabilizing and supporting self-employed individuals could be beneficial. This could include financial support, training programs, and better access to resources.</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Continual monitoring of economic indicators that affect employment, such as inflation, economic growth, and industry performance, can help in making informed policy decisions to support employment.</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Continue to support and promote flexible working conditions to accommodate the high number of part-time employees who prefer not to work full-time.</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Develop and implement policies aimed at increasing the availability of full-time positions, particularly for those who are currently in part-time roles due to the inability to find full-time work.</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Ensure that adequate support and accommodations are available for part-time employees who are ill or disabled, to help them maintain employment.</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Maintain and potentially expand part-time employment opportunities for students, as this group relies on these jobs for income while pursuing their education.</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r>
              <a:rPr lang="en-GB" sz="1500" kern="100">
                <a:effectLst/>
                <a:latin typeface="Aptos" panose="020B0004020202020204" pitchFamily="34" charset="0"/>
                <a:ea typeface="Aptos" panose="020B0004020202020204" pitchFamily="34" charset="0"/>
                <a:cs typeface="Times New Roman" panose="02020603050405020304" pitchFamily="18" charset="0"/>
              </a:rPr>
              <a:t>Further investigate the high and stable number of temporary employees for "some other reason" to understand and address the underlying causes, ensuring these roles meet workers' needs and expectations.</a:t>
            </a:r>
            <a:endParaRPr lang="en-NG" sz="15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1644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2CA8F-B9DC-4A44-02CA-5AC4D930D239}"/>
              </a:ext>
            </a:extLst>
          </p:cNvPr>
          <p:cNvSpPr>
            <a:spLocks noGrp="1"/>
          </p:cNvSpPr>
          <p:nvPr>
            <p:ph type="title"/>
          </p:nvPr>
        </p:nvSpPr>
        <p:spPr>
          <a:xfrm>
            <a:off x="838200" y="365125"/>
            <a:ext cx="5558489" cy="1325563"/>
          </a:xfrm>
        </p:spPr>
        <p:txBody>
          <a:bodyPr>
            <a:normAutofit/>
          </a:bodyPr>
          <a:lstStyle/>
          <a:p>
            <a:r>
              <a:rPr lang="en-GB" dirty="0"/>
              <a:t>Reference</a:t>
            </a:r>
            <a:endParaRPr lang="en-NG"/>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0930553-FA29-F8A1-0272-C209FA872EF5}"/>
              </a:ext>
            </a:extLst>
          </p:cNvPr>
          <p:cNvSpPr>
            <a:spLocks noGrp="1"/>
          </p:cNvSpPr>
          <p:nvPr>
            <p:ph idx="1"/>
          </p:nvPr>
        </p:nvSpPr>
        <p:spPr>
          <a:xfrm>
            <a:off x="838200" y="1825625"/>
            <a:ext cx="5558489" cy="4351338"/>
          </a:xfrm>
        </p:spPr>
        <p:txBody>
          <a:bodyPr>
            <a:normAutofit/>
          </a:bodyPr>
          <a:lstStyle/>
          <a:p>
            <a:pPr marL="0" indent="0">
              <a:buNone/>
            </a:pPr>
            <a:endParaRPr lang="en-GB" sz="2400"/>
          </a:p>
          <a:p>
            <a:pPr marL="0" indent="0">
              <a:buNone/>
            </a:pPr>
            <a:r>
              <a:rPr lang="en-GB" sz="2400"/>
              <a:t>The dataset used for this presentation was sourced from Office for National Statistics (ONS), released 18 July 2024, ONS website, statistical bulletin, Labour market overview, UK: July 2024.</a:t>
            </a:r>
          </a:p>
          <a:p>
            <a:pPr marL="0" indent="0">
              <a:buNone/>
            </a:pPr>
            <a:endParaRPr lang="en-GB" sz="2400"/>
          </a:p>
          <a:p>
            <a:pPr marL="0" indent="0">
              <a:buNone/>
            </a:pPr>
            <a:r>
              <a:rPr lang="en-GB" sz="2400"/>
              <a:t>The link to the website is indicated below:</a:t>
            </a:r>
          </a:p>
          <a:p>
            <a:pPr marL="0" indent="0">
              <a:buNone/>
            </a:pPr>
            <a:r>
              <a:rPr lang="en-NG" sz="2400">
                <a:hlinkClick r:id="rId2"/>
              </a:rPr>
              <a:t>Data Source</a:t>
            </a:r>
            <a:endParaRPr lang="en-NG" sz="24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96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AE28E-AAA3-A047-CE49-F836F43A2264}"/>
              </a:ext>
            </a:extLst>
          </p:cNvPr>
          <p:cNvSpPr>
            <a:spLocks noGrp="1"/>
          </p:cNvSpPr>
          <p:nvPr>
            <p:ph type="title"/>
          </p:nvPr>
        </p:nvSpPr>
        <p:spPr>
          <a:xfrm>
            <a:off x="4553733" y="548464"/>
            <a:ext cx="6798541" cy="1675623"/>
          </a:xfrm>
        </p:spPr>
        <p:txBody>
          <a:bodyPr anchor="b">
            <a:normAutofit/>
          </a:bodyPr>
          <a:lstStyle/>
          <a:p>
            <a:r>
              <a:rPr lang="en-GB" sz="4000"/>
              <a:t>Table of Content</a:t>
            </a:r>
            <a:endParaRPr lang="en-NG" sz="4000"/>
          </a:p>
        </p:txBody>
      </p:sp>
      <p:pic>
        <p:nvPicPr>
          <p:cNvPr id="16" name="Picture 15" descr="Graph on document with pen">
            <a:extLst>
              <a:ext uri="{FF2B5EF4-FFF2-40B4-BE49-F238E27FC236}">
                <a16:creationId xmlns:a16="http://schemas.microsoft.com/office/drawing/2014/main" id="{82B9534D-224A-C04E-4651-AB7C2B3D8F0F}"/>
              </a:ext>
            </a:extLst>
          </p:cNvPr>
          <p:cNvPicPr>
            <a:picLocks noChangeAspect="1"/>
          </p:cNvPicPr>
          <p:nvPr/>
        </p:nvPicPr>
        <p:blipFill>
          <a:blip r:embed="rId2"/>
          <a:srcRect l="36438" r="22716"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A2215B6E-C13F-A9C2-3E06-921FB80A0368}"/>
              </a:ext>
            </a:extLst>
          </p:cNvPr>
          <p:cNvSpPr>
            <a:spLocks noGrp="1"/>
          </p:cNvSpPr>
          <p:nvPr>
            <p:ph idx="1"/>
          </p:nvPr>
        </p:nvSpPr>
        <p:spPr>
          <a:xfrm>
            <a:off x="4553734" y="2409830"/>
            <a:ext cx="6798539" cy="3705217"/>
          </a:xfrm>
        </p:spPr>
        <p:txBody>
          <a:bodyPr>
            <a:normAutofit/>
          </a:bodyPr>
          <a:lstStyle/>
          <a:p>
            <a:pPr marL="0" indent="0">
              <a:buNone/>
            </a:pPr>
            <a:r>
              <a:rPr lang="en-GB" sz="1100"/>
              <a:t>Slide 3              Overview</a:t>
            </a:r>
          </a:p>
          <a:p>
            <a:pPr marL="0" indent="0">
              <a:buNone/>
            </a:pPr>
            <a:r>
              <a:rPr lang="en-GB" sz="1100"/>
              <a:t>Slide 4              Employment Trends For The Past Two Years</a:t>
            </a:r>
          </a:p>
          <a:p>
            <a:pPr marL="0" indent="0">
              <a:buNone/>
            </a:pPr>
            <a:r>
              <a:rPr lang="en-GB" sz="1100"/>
              <a:t>Slide 5              Employees Trend for the past 2 years</a:t>
            </a:r>
          </a:p>
          <a:p>
            <a:pPr marL="0" indent="0">
              <a:buNone/>
            </a:pPr>
            <a:r>
              <a:rPr lang="en-GB" sz="1100"/>
              <a:t>Slide 6              Self-Employed Trend For The Past Two Years</a:t>
            </a:r>
          </a:p>
          <a:p>
            <a:pPr marL="0" indent="0">
              <a:buNone/>
            </a:pPr>
            <a:r>
              <a:rPr lang="en-GB" sz="1100"/>
              <a:t>Slide 7              Part-Time Workers Trend</a:t>
            </a:r>
          </a:p>
          <a:p>
            <a:pPr marL="0" indent="0">
              <a:buNone/>
            </a:pPr>
            <a:r>
              <a:rPr lang="en-GB" sz="1100"/>
              <a:t>Slide 8              Temporal Employment Trend</a:t>
            </a:r>
          </a:p>
          <a:p>
            <a:pPr marL="0" indent="0">
              <a:buNone/>
            </a:pPr>
            <a:r>
              <a:rPr lang="en-GB" sz="1100"/>
              <a:t>Slide 9              Unpaid Family Workers &amp; Government Supported Employment Programmes Trends</a:t>
            </a:r>
          </a:p>
          <a:p>
            <a:pPr marL="0" indent="0">
              <a:buNone/>
            </a:pPr>
            <a:r>
              <a:rPr lang="en-GB" sz="1100"/>
              <a:t>Slide 10           </a:t>
            </a:r>
            <a:r>
              <a:rPr lang="en-NG" sz="1100"/>
              <a:t>Temporal Employment Reasons</a:t>
            </a:r>
            <a:endParaRPr lang="en-GB" sz="1100"/>
          </a:p>
          <a:p>
            <a:pPr marL="0" indent="0">
              <a:buNone/>
            </a:pPr>
            <a:r>
              <a:rPr lang="en-GB" sz="1100"/>
              <a:t>Slide 11           </a:t>
            </a:r>
            <a:r>
              <a:rPr lang="en-NG" sz="1100"/>
              <a:t>Part-time Employment Reasons</a:t>
            </a:r>
            <a:endParaRPr lang="en-GB" sz="1100"/>
          </a:p>
          <a:p>
            <a:pPr marL="0" indent="0">
              <a:buNone/>
            </a:pPr>
            <a:r>
              <a:rPr lang="en-GB" sz="1100"/>
              <a:t>Slide 12&amp;13  Conclusion</a:t>
            </a:r>
          </a:p>
          <a:p>
            <a:pPr marL="0" indent="0">
              <a:buNone/>
            </a:pPr>
            <a:r>
              <a:rPr lang="en-GB" sz="1100"/>
              <a:t>Slide 14           Recommendation</a:t>
            </a:r>
          </a:p>
          <a:p>
            <a:pPr marL="0" indent="0">
              <a:buNone/>
            </a:pPr>
            <a:r>
              <a:rPr lang="en-GB" sz="1100"/>
              <a:t>Slide 15           Reference</a:t>
            </a:r>
            <a:endParaRPr lang="en-NG" sz="1100"/>
          </a:p>
        </p:txBody>
      </p:sp>
    </p:spTree>
    <p:extLst>
      <p:ext uri="{BB962C8B-B14F-4D97-AF65-F5344CB8AC3E}">
        <p14:creationId xmlns:p14="http://schemas.microsoft.com/office/powerpoint/2010/main" val="105832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BAB29-14B2-B17D-947B-F6058BEF3B70}"/>
              </a:ext>
            </a:extLst>
          </p:cNvPr>
          <p:cNvSpPr>
            <a:spLocks noGrp="1"/>
          </p:cNvSpPr>
          <p:nvPr>
            <p:ph type="title"/>
          </p:nvPr>
        </p:nvSpPr>
        <p:spPr>
          <a:xfrm>
            <a:off x="4572001" y="601744"/>
            <a:ext cx="6781800" cy="1338696"/>
          </a:xfrm>
        </p:spPr>
        <p:txBody>
          <a:bodyPr>
            <a:normAutofit/>
          </a:bodyPr>
          <a:lstStyle/>
          <a:p>
            <a:r>
              <a:rPr lang="en-GB"/>
              <a:t>Overview</a:t>
            </a:r>
            <a:endParaRPr lang="en-NG"/>
          </a:p>
        </p:txBody>
      </p:sp>
      <p:pic>
        <p:nvPicPr>
          <p:cNvPr id="5" name="Picture 4" descr="Graph">
            <a:extLst>
              <a:ext uri="{FF2B5EF4-FFF2-40B4-BE49-F238E27FC236}">
                <a16:creationId xmlns:a16="http://schemas.microsoft.com/office/drawing/2014/main" id="{6B83C589-23F6-641C-BB03-77C4E337B294}"/>
              </a:ext>
            </a:extLst>
          </p:cNvPr>
          <p:cNvPicPr>
            <a:picLocks noChangeAspect="1"/>
          </p:cNvPicPr>
          <p:nvPr/>
        </p:nvPicPr>
        <p:blipFill>
          <a:blip r:embed="rId2"/>
          <a:srcRect l="27258" r="3852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04ECD61C-0C04-D14F-0181-07AC03A7CA6F}"/>
              </a:ext>
            </a:extLst>
          </p:cNvPr>
          <p:cNvSpPr>
            <a:spLocks noGrp="1"/>
          </p:cNvSpPr>
          <p:nvPr>
            <p:ph idx="1"/>
          </p:nvPr>
        </p:nvSpPr>
        <p:spPr>
          <a:xfrm>
            <a:off x="4572001" y="2201958"/>
            <a:ext cx="6781800" cy="3900730"/>
          </a:xfrm>
        </p:spPr>
        <p:txBody>
          <a:bodyPr anchor="t">
            <a:normAutofit/>
          </a:bodyPr>
          <a:lstStyle/>
          <a:p>
            <a:pPr marL="0" indent="0">
              <a:buNone/>
            </a:pPr>
            <a:r>
              <a:rPr lang="en-GB" sz="2000" kern="100">
                <a:effectLst/>
                <a:latin typeface="Aptos" panose="020B0004020202020204" pitchFamily="34" charset="0"/>
                <a:ea typeface="Aptos" panose="020B0004020202020204" pitchFamily="34" charset="0"/>
                <a:cs typeface="Times New Roman" panose="02020603050405020304" pitchFamily="18" charset="0"/>
              </a:rPr>
              <a:t>This presentation contains detailed statistics on employment in the UK from June 2022 to May 2024. The dataset used for this presentation is structured into several key columns that provide insights into different aspects of Employment Job types.</a:t>
            </a:r>
            <a:endParaRPr lang="en-NG" sz="20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NG" sz="2000"/>
          </a:p>
        </p:txBody>
      </p:sp>
    </p:spTree>
    <p:extLst>
      <p:ext uri="{BB962C8B-B14F-4D97-AF65-F5344CB8AC3E}">
        <p14:creationId xmlns:p14="http://schemas.microsoft.com/office/powerpoint/2010/main" val="44790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85D01-E11C-E5B8-4D02-439EB57320D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Employment Trends For The Past Two Years</a:t>
            </a:r>
          </a:p>
        </p:txBody>
      </p:sp>
      <p:pic>
        <p:nvPicPr>
          <p:cNvPr id="5" name="Content Placeholder 4">
            <a:extLst>
              <a:ext uri="{FF2B5EF4-FFF2-40B4-BE49-F238E27FC236}">
                <a16:creationId xmlns:a16="http://schemas.microsoft.com/office/drawing/2014/main" id="{16732DBF-807C-7217-9F1A-2DAEDF321594}"/>
              </a:ext>
            </a:extLst>
          </p:cNvPr>
          <p:cNvPicPr>
            <a:picLocks noGrp="1" noChangeAspect="1"/>
          </p:cNvPicPr>
          <p:nvPr>
            <p:ph idx="1"/>
          </p:nvPr>
        </p:nvPicPr>
        <p:blipFill>
          <a:blip r:embed="rId2"/>
          <a:stretch>
            <a:fillRect/>
          </a:stretch>
        </p:blipFill>
        <p:spPr>
          <a:xfrm>
            <a:off x="4777316" y="1698757"/>
            <a:ext cx="6780700" cy="3458157"/>
          </a:xfrm>
          <a:prstGeom prst="rect">
            <a:avLst/>
          </a:prstGeom>
        </p:spPr>
      </p:pic>
    </p:spTree>
    <p:extLst>
      <p:ext uri="{BB962C8B-B14F-4D97-AF65-F5344CB8AC3E}">
        <p14:creationId xmlns:p14="http://schemas.microsoft.com/office/powerpoint/2010/main" val="6638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9CE58-7BC3-0069-FD41-1A2ADA5023C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Employees Trend for the past 2 years</a:t>
            </a:r>
          </a:p>
        </p:txBody>
      </p:sp>
      <p:pic>
        <p:nvPicPr>
          <p:cNvPr id="5" name="Content Placeholder 4">
            <a:extLst>
              <a:ext uri="{FF2B5EF4-FFF2-40B4-BE49-F238E27FC236}">
                <a16:creationId xmlns:a16="http://schemas.microsoft.com/office/drawing/2014/main" id="{48B989AA-8E5C-158B-5C1E-A2F0CEEAC36B}"/>
              </a:ext>
            </a:extLst>
          </p:cNvPr>
          <p:cNvPicPr>
            <a:picLocks noGrp="1" noChangeAspect="1"/>
          </p:cNvPicPr>
          <p:nvPr>
            <p:ph idx="1"/>
          </p:nvPr>
        </p:nvPicPr>
        <p:blipFill>
          <a:blip r:embed="rId2"/>
          <a:stretch>
            <a:fillRect/>
          </a:stretch>
        </p:blipFill>
        <p:spPr>
          <a:xfrm>
            <a:off x="4777316" y="1732661"/>
            <a:ext cx="6780700" cy="3390348"/>
          </a:xfrm>
          <a:prstGeom prst="rect">
            <a:avLst/>
          </a:prstGeom>
        </p:spPr>
      </p:pic>
    </p:spTree>
    <p:extLst>
      <p:ext uri="{BB962C8B-B14F-4D97-AF65-F5344CB8AC3E}">
        <p14:creationId xmlns:p14="http://schemas.microsoft.com/office/powerpoint/2010/main" val="72465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FDCE7-C991-59C0-0736-C2FFE926559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Self-Employed Trend For The Past Two Years</a:t>
            </a:r>
          </a:p>
        </p:txBody>
      </p:sp>
      <p:pic>
        <p:nvPicPr>
          <p:cNvPr id="5" name="Content Placeholder 4">
            <a:extLst>
              <a:ext uri="{FF2B5EF4-FFF2-40B4-BE49-F238E27FC236}">
                <a16:creationId xmlns:a16="http://schemas.microsoft.com/office/drawing/2014/main" id="{318C84F6-DDE3-7D1B-3492-97732FDB0907}"/>
              </a:ext>
            </a:extLst>
          </p:cNvPr>
          <p:cNvPicPr>
            <a:picLocks noGrp="1" noChangeAspect="1"/>
          </p:cNvPicPr>
          <p:nvPr>
            <p:ph idx="1"/>
          </p:nvPr>
        </p:nvPicPr>
        <p:blipFill>
          <a:blip r:embed="rId2"/>
          <a:stretch>
            <a:fillRect/>
          </a:stretch>
        </p:blipFill>
        <p:spPr>
          <a:xfrm>
            <a:off x="4038600" y="1594314"/>
            <a:ext cx="7188199" cy="3665982"/>
          </a:xfrm>
          <a:prstGeom prst="rect">
            <a:avLst/>
          </a:prstGeom>
        </p:spPr>
      </p:pic>
    </p:spTree>
    <p:extLst>
      <p:ext uri="{BB962C8B-B14F-4D97-AF65-F5344CB8AC3E}">
        <p14:creationId xmlns:p14="http://schemas.microsoft.com/office/powerpoint/2010/main" val="8773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E51E9-1771-DD45-EA8D-F4150A244B6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Part-Time Workers Trend</a:t>
            </a:r>
          </a:p>
        </p:txBody>
      </p:sp>
      <p:pic>
        <p:nvPicPr>
          <p:cNvPr id="5" name="Content Placeholder 4">
            <a:extLst>
              <a:ext uri="{FF2B5EF4-FFF2-40B4-BE49-F238E27FC236}">
                <a16:creationId xmlns:a16="http://schemas.microsoft.com/office/drawing/2014/main" id="{038D49E2-96A4-81B7-0ED2-325C30C5E7D1}"/>
              </a:ext>
            </a:extLst>
          </p:cNvPr>
          <p:cNvPicPr>
            <a:picLocks noGrp="1" noChangeAspect="1"/>
          </p:cNvPicPr>
          <p:nvPr>
            <p:ph idx="1"/>
          </p:nvPr>
        </p:nvPicPr>
        <p:blipFill>
          <a:blip r:embed="rId2"/>
          <a:stretch>
            <a:fillRect/>
          </a:stretch>
        </p:blipFill>
        <p:spPr>
          <a:xfrm>
            <a:off x="4038600" y="1612285"/>
            <a:ext cx="7188199" cy="3630040"/>
          </a:xfrm>
          <a:prstGeom prst="rect">
            <a:avLst/>
          </a:prstGeom>
        </p:spPr>
      </p:pic>
    </p:spTree>
    <p:extLst>
      <p:ext uri="{BB962C8B-B14F-4D97-AF65-F5344CB8AC3E}">
        <p14:creationId xmlns:p14="http://schemas.microsoft.com/office/powerpoint/2010/main" val="6618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7E552-7FB7-F228-4135-4C966C804B4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Temporal Employment Trend</a:t>
            </a:r>
          </a:p>
        </p:txBody>
      </p:sp>
      <p:pic>
        <p:nvPicPr>
          <p:cNvPr id="5" name="Content Placeholder 4">
            <a:extLst>
              <a:ext uri="{FF2B5EF4-FFF2-40B4-BE49-F238E27FC236}">
                <a16:creationId xmlns:a16="http://schemas.microsoft.com/office/drawing/2014/main" id="{49A8CA46-3424-9467-2505-A07E146808C7}"/>
              </a:ext>
            </a:extLst>
          </p:cNvPr>
          <p:cNvPicPr>
            <a:picLocks noGrp="1" noChangeAspect="1"/>
          </p:cNvPicPr>
          <p:nvPr>
            <p:ph idx="1"/>
          </p:nvPr>
        </p:nvPicPr>
        <p:blipFill>
          <a:blip r:embed="rId2"/>
          <a:stretch>
            <a:fillRect/>
          </a:stretch>
        </p:blipFill>
        <p:spPr>
          <a:xfrm>
            <a:off x="4038600" y="1612285"/>
            <a:ext cx="7188199" cy="3630040"/>
          </a:xfrm>
          <a:prstGeom prst="rect">
            <a:avLst/>
          </a:prstGeom>
        </p:spPr>
      </p:pic>
    </p:spTree>
    <p:extLst>
      <p:ext uri="{BB962C8B-B14F-4D97-AF65-F5344CB8AC3E}">
        <p14:creationId xmlns:p14="http://schemas.microsoft.com/office/powerpoint/2010/main" val="247919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930F3-2FEE-97AC-FABC-4D220F2DDB4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Unpaid Family Workers &amp; Government Supported Employment Programmes Trends</a:t>
            </a:r>
          </a:p>
        </p:txBody>
      </p:sp>
      <p:pic>
        <p:nvPicPr>
          <p:cNvPr id="5" name="Content Placeholder 4">
            <a:extLst>
              <a:ext uri="{FF2B5EF4-FFF2-40B4-BE49-F238E27FC236}">
                <a16:creationId xmlns:a16="http://schemas.microsoft.com/office/drawing/2014/main" id="{FB764CD8-CD97-E77B-431E-65BD995C9415}"/>
              </a:ext>
            </a:extLst>
          </p:cNvPr>
          <p:cNvPicPr>
            <a:picLocks noGrp="1" noChangeAspect="1"/>
          </p:cNvPicPr>
          <p:nvPr>
            <p:ph idx="1"/>
          </p:nvPr>
        </p:nvPicPr>
        <p:blipFill>
          <a:blip r:embed="rId2"/>
          <a:stretch>
            <a:fillRect/>
          </a:stretch>
        </p:blipFill>
        <p:spPr>
          <a:xfrm>
            <a:off x="4038600" y="1594314"/>
            <a:ext cx="7188199" cy="3665982"/>
          </a:xfrm>
          <a:prstGeom prst="rect">
            <a:avLst/>
          </a:prstGeom>
        </p:spPr>
      </p:pic>
    </p:spTree>
    <p:extLst>
      <p:ext uri="{BB962C8B-B14F-4D97-AF65-F5344CB8AC3E}">
        <p14:creationId xmlns:p14="http://schemas.microsoft.com/office/powerpoint/2010/main" val="850826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TotalTime>
  <Words>796</Words>
  <Application>Microsoft Office PowerPoint</Application>
  <PresentationFormat>Widescreen</PresentationFormat>
  <Paragraphs>52</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Wingdings</vt:lpstr>
      <vt:lpstr>Office Theme</vt:lpstr>
      <vt:lpstr>UK Employment Statistics By Job Type</vt:lpstr>
      <vt:lpstr>Table of Content</vt:lpstr>
      <vt:lpstr>Overview</vt:lpstr>
      <vt:lpstr>Employment Trends For The Past Two Years</vt:lpstr>
      <vt:lpstr>Employees Trend for the past 2 years</vt:lpstr>
      <vt:lpstr>Self-Employed Trend For The Past Two Years</vt:lpstr>
      <vt:lpstr>Part-Time Workers Trend</vt:lpstr>
      <vt:lpstr>Temporal Employment Trend</vt:lpstr>
      <vt:lpstr>Unpaid Family Workers &amp; Government Supported Employment Programmes Trends</vt:lpstr>
      <vt:lpstr>Temporal Employment Reasons</vt:lpstr>
      <vt:lpstr>Part-time Employment Reasons</vt:lpstr>
      <vt:lpstr>Conclusion</vt:lpstr>
      <vt:lpstr>Conclusion Continued..</vt:lpstr>
      <vt:lpstr>Recommendations</vt:lpstr>
      <vt:lpstr>Reference</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Chinonyelum Chukwuji</dc:creator>
  <cp:lastModifiedBy>Samuel Chukwuji</cp:lastModifiedBy>
  <cp:revision>1</cp:revision>
  <dcterms:created xsi:type="dcterms:W3CDTF">2024-07-21T21:36:12Z</dcterms:created>
  <dcterms:modified xsi:type="dcterms:W3CDTF">2024-07-21T23:40:52Z</dcterms:modified>
</cp:coreProperties>
</file>